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717" r:id="rId2"/>
    <p:sldMasterId id="2147483806" r:id="rId3"/>
  </p:sldMasterIdLst>
  <p:notesMasterIdLst>
    <p:notesMasterId r:id="rId25"/>
  </p:notesMasterIdLst>
  <p:handoutMasterIdLst>
    <p:handoutMasterId r:id="rId26"/>
  </p:handoutMasterIdLst>
  <p:sldIdLst>
    <p:sldId id="985" r:id="rId4"/>
    <p:sldId id="987" r:id="rId5"/>
    <p:sldId id="949" r:id="rId6"/>
    <p:sldId id="950" r:id="rId7"/>
    <p:sldId id="951" r:id="rId8"/>
    <p:sldId id="954" r:id="rId9"/>
    <p:sldId id="989" r:id="rId10"/>
    <p:sldId id="1004" r:id="rId11"/>
    <p:sldId id="1005" r:id="rId12"/>
    <p:sldId id="1006" r:id="rId13"/>
    <p:sldId id="955" r:id="rId14"/>
    <p:sldId id="995" r:id="rId15"/>
    <p:sldId id="996" r:id="rId16"/>
    <p:sldId id="998" r:id="rId17"/>
    <p:sldId id="997" r:id="rId18"/>
    <p:sldId id="975" r:id="rId19"/>
    <p:sldId id="999" r:id="rId20"/>
    <p:sldId id="1003" r:id="rId21"/>
    <p:sldId id="1007" r:id="rId22"/>
    <p:sldId id="983" r:id="rId23"/>
    <p:sldId id="984" r:id="rId24"/>
  </p:sldIdLst>
  <p:sldSz cx="9144000" cy="5143500" type="screen16x9"/>
  <p:notesSz cx="7086600" cy="9372600"/>
  <p:defaultTextStyle>
    <a:defPPr>
      <a:defRPr lang="en-US"/>
    </a:defPPr>
    <a:lvl1pPr algn="ctr" rtl="0" eaLnBrk="0" fontAlgn="base" hangingPunct="0">
      <a:spcBef>
        <a:spcPct val="50000"/>
      </a:spcBef>
      <a:spcAft>
        <a:spcPct val="0"/>
      </a:spcAft>
      <a:defRPr sz="900" b="1" kern="1200">
        <a:solidFill>
          <a:schemeClr val="tx1"/>
        </a:solidFill>
        <a:latin typeface="Arial" charset="0"/>
        <a:ea typeface="+mn-ea"/>
        <a:cs typeface="+mn-cs"/>
      </a:defRPr>
    </a:lvl1pPr>
    <a:lvl2pPr marL="366309" algn="ctr" rtl="0" eaLnBrk="0" fontAlgn="base" hangingPunct="0">
      <a:spcBef>
        <a:spcPct val="50000"/>
      </a:spcBef>
      <a:spcAft>
        <a:spcPct val="0"/>
      </a:spcAft>
      <a:defRPr sz="900" b="1" kern="1200">
        <a:solidFill>
          <a:schemeClr val="tx1"/>
        </a:solidFill>
        <a:latin typeface="Arial" charset="0"/>
        <a:ea typeface="+mn-ea"/>
        <a:cs typeface="+mn-cs"/>
      </a:defRPr>
    </a:lvl2pPr>
    <a:lvl3pPr marL="732617" algn="ctr" rtl="0" eaLnBrk="0" fontAlgn="base" hangingPunct="0">
      <a:spcBef>
        <a:spcPct val="50000"/>
      </a:spcBef>
      <a:spcAft>
        <a:spcPct val="0"/>
      </a:spcAft>
      <a:defRPr sz="900" b="1" kern="1200">
        <a:solidFill>
          <a:schemeClr val="tx1"/>
        </a:solidFill>
        <a:latin typeface="Arial" charset="0"/>
        <a:ea typeface="+mn-ea"/>
        <a:cs typeface="+mn-cs"/>
      </a:defRPr>
    </a:lvl3pPr>
    <a:lvl4pPr marL="1098926" algn="ctr" rtl="0" eaLnBrk="0" fontAlgn="base" hangingPunct="0">
      <a:spcBef>
        <a:spcPct val="50000"/>
      </a:spcBef>
      <a:spcAft>
        <a:spcPct val="0"/>
      </a:spcAft>
      <a:defRPr sz="900" b="1" kern="1200">
        <a:solidFill>
          <a:schemeClr val="tx1"/>
        </a:solidFill>
        <a:latin typeface="Arial" charset="0"/>
        <a:ea typeface="+mn-ea"/>
        <a:cs typeface="+mn-cs"/>
      </a:defRPr>
    </a:lvl4pPr>
    <a:lvl5pPr marL="1465235" algn="ctr" rtl="0" eaLnBrk="0" fontAlgn="base" hangingPunct="0">
      <a:spcBef>
        <a:spcPct val="50000"/>
      </a:spcBef>
      <a:spcAft>
        <a:spcPct val="0"/>
      </a:spcAft>
      <a:defRPr sz="900" b="1" kern="1200">
        <a:solidFill>
          <a:schemeClr val="tx1"/>
        </a:solidFill>
        <a:latin typeface="Arial" charset="0"/>
        <a:ea typeface="+mn-ea"/>
        <a:cs typeface="+mn-cs"/>
      </a:defRPr>
    </a:lvl5pPr>
    <a:lvl6pPr marL="1831543" algn="l" defTabSz="732617" rtl="0" eaLnBrk="1" latinLnBrk="0" hangingPunct="1">
      <a:defRPr sz="900" b="1" kern="1200">
        <a:solidFill>
          <a:schemeClr val="tx1"/>
        </a:solidFill>
        <a:latin typeface="Arial" charset="0"/>
        <a:ea typeface="+mn-ea"/>
        <a:cs typeface="+mn-cs"/>
      </a:defRPr>
    </a:lvl6pPr>
    <a:lvl7pPr marL="2197852" algn="l" defTabSz="732617" rtl="0" eaLnBrk="1" latinLnBrk="0" hangingPunct="1">
      <a:defRPr sz="900" b="1" kern="1200">
        <a:solidFill>
          <a:schemeClr val="tx1"/>
        </a:solidFill>
        <a:latin typeface="Arial" charset="0"/>
        <a:ea typeface="+mn-ea"/>
        <a:cs typeface="+mn-cs"/>
      </a:defRPr>
    </a:lvl7pPr>
    <a:lvl8pPr marL="2564160" algn="l" defTabSz="732617" rtl="0" eaLnBrk="1" latinLnBrk="0" hangingPunct="1">
      <a:defRPr sz="900" b="1" kern="1200">
        <a:solidFill>
          <a:schemeClr val="tx1"/>
        </a:solidFill>
        <a:latin typeface="Arial" charset="0"/>
        <a:ea typeface="+mn-ea"/>
        <a:cs typeface="+mn-cs"/>
      </a:defRPr>
    </a:lvl8pPr>
    <a:lvl9pPr marL="2930469" algn="l" defTabSz="732617" rtl="0" eaLnBrk="1" latinLnBrk="0" hangingPunct="1">
      <a:defRPr sz="900" b="1"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Before the Presentation" id="{ADD597EF-9029-4442-9B27-8001936346B2}">
          <p14:sldIdLst>
            <p14:sldId id="985"/>
            <p14:sldId id="987"/>
          </p14:sldIdLst>
        </p14:section>
        <p14:section name="Welcome" id="{701FFACF-D2D2-48C2-9286-BC75535240E8}">
          <p14:sldIdLst>
            <p14:sldId id="949"/>
          </p14:sldIdLst>
        </p14:section>
        <p14:section name="1.0 Ground Setting" id="{9F33B133-C0FE-41E5-9653-98985BE0AAC4}">
          <p14:sldIdLst>
            <p14:sldId id="950"/>
            <p14:sldId id="951"/>
          </p14:sldIdLst>
        </p14:section>
        <p14:section name="2.0 What is Equity?" id="{C651CD5D-397A-458C-9D3D-F44BDB218466}">
          <p14:sldIdLst>
            <p14:sldId id="954"/>
            <p14:sldId id="989"/>
            <p14:sldId id="1004"/>
            <p14:sldId id="1005"/>
            <p14:sldId id="1006"/>
            <p14:sldId id="955"/>
          </p14:sldIdLst>
        </p14:section>
        <p14:section name="3.0 Why is Equity Important?" id="{D4EA60A1-A600-426C-876B-5D288D534138}">
          <p14:sldIdLst>
            <p14:sldId id="995"/>
            <p14:sldId id="996"/>
            <p14:sldId id="998"/>
            <p14:sldId id="997"/>
          </p14:sldIdLst>
        </p14:section>
        <p14:section name="4.0 How Does Equity Connect to Health?" id="{D7784BA0-DF83-42C7-BE83-B800AEA5E2F5}">
          <p14:sldIdLst>
            <p14:sldId id="975"/>
            <p14:sldId id="999"/>
            <p14:sldId id="1003"/>
            <p14:sldId id="1007"/>
          </p14:sldIdLst>
        </p14:section>
        <p14:section name="Closing" id="{C1229DEF-A4B5-494F-83BC-6941C89C20E7}">
          <p14:sldIdLst>
            <p14:sldId id="983"/>
            <p14:sldId id="984"/>
          </p14:sldIdLst>
        </p14:section>
      </p14:sectionLst>
    </p:ext>
    <p:ext uri="{EFAFB233-063F-42B5-8137-9DF3F51BA10A}">
      <p15:sldGuideLst xmlns:p15="http://schemas.microsoft.com/office/powerpoint/2012/main">
        <p15:guide id="1" orient="horz" pos="1596"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Hinton" initials="JH" lastIdx="1" clrIdx="0">
    <p:extLst>
      <p:ext uri="{19B8F6BF-5375-455C-9EA6-DF929625EA0E}">
        <p15:presenceInfo xmlns:p15="http://schemas.microsoft.com/office/powerpoint/2012/main" userId="8d6a14fe5cb92a5c" providerId="Windows Live"/>
      </p:ext>
    </p:extLst>
  </p:cmAuthor>
  <p:cmAuthor id="2" name="Joe Hinton" initials="" lastIdx="1" clrIdx="1"/>
  <p:cmAuthor id="3" name="Kitty JEROME" initials="KJ" lastIdx="33" clrIdx="2">
    <p:extLst>
      <p:ext uri="{19B8F6BF-5375-455C-9EA6-DF929625EA0E}">
        <p15:presenceInfo xmlns:p15="http://schemas.microsoft.com/office/powerpoint/2012/main" userId="S::kjerome@wisc.edu::b0f9e7e3-b4ae-4ff5-8a7b-5529fbe9013c" providerId="AD"/>
      </p:ext>
    </p:extLst>
  </p:cmAuthor>
  <p:cmAuthor id="4" name="Aliana Havrilla" initials="AH" lastIdx="17" clrIdx="3">
    <p:extLst>
      <p:ext uri="{19B8F6BF-5375-455C-9EA6-DF929625EA0E}">
        <p15:presenceInfo xmlns:p15="http://schemas.microsoft.com/office/powerpoint/2012/main" userId="S::havrilla@wisc.edu::cd393bef-bebf-483d-b1cf-2aa406073192" providerId="AD"/>
      </p:ext>
    </p:extLst>
  </p:cmAuthor>
  <p:cmAuthor id="5" name="KERRY A ZALESKI" initials="KAZ" lastIdx="15" clrIdx="4">
    <p:extLst>
      <p:ext uri="{19B8F6BF-5375-455C-9EA6-DF929625EA0E}">
        <p15:presenceInfo xmlns:p15="http://schemas.microsoft.com/office/powerpoint/2012/main" userId="S::kazaleski@wisc.edu::58419c8f-9322-48a1-a607-7e5595d08eb9" providerId="AD"/>
      </p:ext>
    </p:extLst>
  </p:cmAuthor>
  <p:cmAuthor id="6" name="Joe Hinton" initials="JH [2]" lastIdx="42" clrIdx="5">
    <p:extLst>
      <p:ext uri="{19B8F6BF-5375-455C-9EA6-DF929625EA0E}">
        <p15:presenceInfo xmlns:p15="http://schemas.microsoft.com/office/powerpoint/2012/main" userId="S::jhinton2@wisc.edu::075e899b-cece-47b4-8a14-046ec19b76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EDEA"/>
    <a:srgbClr val="E8F0F8"/>
    <a:srgbClr val="D9D9D9"/>
    <a:srgbClr val="FEFFFF"/>
    <a:srgbClr val="A9B287"/>
    <a:srgbClr val="D5AF7E"/>
    <a:srgbClr val="E9E794"/>
    <a:srgbClr val="F28814"/>
    <a:srgbClr val="E881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52526" autoAdjust="0"/>
  </p:normalViewPr>
  <p:slideViewPr>
    <p:cSldViewPr snapToGrid="0">
      <p:cViewPr varScale="1">
        <p:scale>
          <a:sx n="50" d="100"/>
          <a:sy n="50" d="100"/>
        </p:scale>
        <p:origin x="1668" y="42"/>
      </p:cViewPr>
      <p:guideLst>
        <p:guide orient="horz" pos="1596"/>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192"/>
    </p:cViewPr>
  </p:sorterViewPr>
  <p:notesViewPr>
    <p:cSldViewPr snapToGrid="0">
      <p:cViewPr varScale="1">
        <p:scale>
          <a:sx n="44" d="100"/>
          <a:sy n="44" d="100"/>
        </p:scale>
        <p:origin x="2744"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hdr" sz="quarter"/>
          </p:nvPr>
        </p:nvSpPr>
        <p:spPr bwMode="auto">
          <a:xfrm>
            <a:off x="0" y="0"/>
            <a:ext cx="3087549" cy="462549"/>
          </a:xfrm>
          <a:prstGeom prst="rect">
            <a:avLst/>
          </a:prstGeom>
          <a:noFill/>
          <a:ln w="9525">
            <a:noFill/>
            <a:miter lim="800000"/>
            <a:headEnd/>
            <a:tailEnd/>
          </a:ln>
          <a:effectLst/>
        </p:spPr>
        <p:txBody>
          <a:bodyPr vert="horz" wrap="none" lIns="0" tIns="0" rIns="0" bIns="0" numCol="1" anchor="ctr" anchorCtr="0" compatLnSpc="1">
            <a:prstTxWarp prst="textNoShape">
              <a:avLst/>
            </a:prstTxWarp>
          </a:bodyPr>
          <a:lstStyle>
            <a:lvl1pPr algn="l" defTabSz="914893">
              <a:defRPr sz="1300" b="0"/>
            </a:lvl1pPr>
          </a:lstStyle>
          <a:p>
            <a:endParaRPr lang="en-US" dirty="0">
              <a:latin typeface="Calibri"/>
            </a:endParaRPr>
          </a:p>
        </p:txBody>
      </p:sp>
      <p:sp>
        <p:nvSpPr>
          <p:cNvPr id="218115" name="Rectangle 3"/>
          <p:cNvSpPr>
            <a:spLocks noGrp="1" noChangeArrowheads="1"/>
          </p:cNvSpPr>
          <p:nvPr>
            <p:ph type="dt" sz="quarter" idx="1"/>
          </p:nvPr>
        </p:nvSpPr>
        <p:spPr bwMode="auto">
          <a:xfrm>
            <a:off x="4015099" y="0"/>
            <a:ext cx="3090759" cy="462549"/>
          </a:xfrm>
          <a:prstGeom prst="rect">
            <a:avLst/>
          </a:prstGeom>
          <a:noFill/>
          <a:ln w="9525">
            <a:noFill/>
            <a:miter lim="800000"/>
            <a:headEnd/>
            <a:tailEnd/>
          </a:ln>
          <a:effectLst/>
        </p:spPr>
        <p:txBody>
          <a:bodyPr vert="horz" wrap="none" lIns="0" tIns="0" rIns="0" bIns="0" numCol="1" anchor="ctr" anchorCtr="0" compatLnSpc="1">
            <a:prstTxWarp prst="textNoShape">
              <a:avLst/>
            </a:prstTxWarp>
          </a:bodyPr>
          <a:lstStyle>
            <a:lvl1pPr algn="r" defTabSz="914893">
              <a:defRPr sz="1300" b="0"/>
            </a:lvl1pPr>
          </a:lstStyle>
          <a:p>
            <a:endParaRPr lang="en-US" dirty="0">
              <a:latin typeface="Calibri"/>
            </a:endParaRPr>
          </a:p>
        </p:txBody>
      </p:sp>
      <p:sp>
        <p:nvSpPr>
          <p:cNvPr id="218116" name="Rectangle 4"/>
          <p:cNvSpPr>
            <a:spLocks noGrp="1" noChangeArrowheads="1"/>
          </p:cNvSpPr>
          <p:nvPr>
            <p:ph type="ftr" sz="quarter" idx="2"/>
          </p:nvPr>
        </p:nvSpPr>
        <p:spPr bwMode="auto">
          <a:xfrm>
            <a:off x="0" y="8924457"/>
            <a:ext cx="3087549" cy="464149"/>
          </a:xfrm>
          <a:prstGeom prst="rect">
            <a:avLst/>
          </a:prstGeom>
          <a:noFill/>
          <a:ln w="9525">
            <a:noFill/>
            <a:miter lim="800000"/>
            <a:headEnd/>
            <a:tailEnd/>
          </a:ln>
          <a:effectLst/>
        </p:spPr>
        <p:txBody>
          <a:bodyPr vert="horz" wrap="none" lIns="0" tIns="0" rIns="0" bIns="0" numCol="1" anchor="b" anchorCtr="0" compatLnSpc="1">
            <a:prstTxWarp prst="textNoShape">
              <a:avLst/>
            </a:prstTxWarp>
          </a:bodyPr>
          <a:lstStyle>
            <a:lvl1pPr algn="l" defTabSz="914893">
              <a:defRPr sz="1300" b="0"/>
            </a:lvl1pPr>
          </a:lstStyle>
          <a:p>
            <a:endParaRPr lang="en-US" dirty="0">
              <a:latin typeface="Calibri"/>
            </a:endParaRPr>
          </a:p>
        </p:txBody>
      </p:sp>
      <p:sp>
        <p:nvSpPr>
          <p:cNvPr id="218117" name="Rectangle 5"/>
          <p:cNvSpPr>
            <a:spLocks noGrp="1" noChangeArrowheads="1"/>
          </p:cNvSpPr>
          <p:nvPr>
            <p:ph type="sldNum" sz="quarter" idx="3"/>
          </p:nvPr>
        </p:nvSpPr>
        <p:spPr bwMode="auto">
          <a:xfrm>
            <a:off x="4015099" y="8924457"/>
            <a:ext cx="3090759" cy="464149"/>
          </a:xfrm>
          <a:prstGeom prst="rect">
            <a:avLst/>
          </a:prstGeom>
          <a:noFill/>
          <a:ln w="9525">
            <a:noFill/>
            <a:miter lim="800000"/>
            <a:headEnd/>
            <a:tailEnd/>
          </a:ln>
          <a:effectLst/>
        </p:spPr>
        <p:txBody>
          <a:bodyPr vert="horz" wrap="none" lIns="0" tIns="0" rIns="0" bIns="0" numCol="1" anchor="b" anchorCtr="0" compatLnSpc="1">
            <a:prstTxWarp prst="textNoShape">
              <a:avLst/>
            </a:prstTxWarp>
          </a:bodyPr>
          <a:lstStyle>
            <a:lvl1pPr algn="r" defTabSz="914893">
              <a:defRPr sz="1300" b="0"/>
            </a:lvl1pPr>
          </a:lstStyle>
          <a:p>
            <a:fld id="{0FF62FC9-B551-4C74-B008-C80ECD740706}" type="slidenum">
              <a:rPr lang="en-US">
                <a:latin typeface="Calibri"/>
              </a:rPr>
              <a:pPr/>
              <a:t>‹#›</a:t>
            </a:fld>
            <a:endParaRPr lang="en-US" dirty="0">
              <a:latin typeface="Calibri"/>
            </a:endParaRPr>
          </a:p>
        </p:txBody>
      </p:sp>
    </p:spTree>
    <p:extLst>
      <p:ext uri="{BB962C8B-B14F-4D97-AF65-F5344CB8AC3E}">
        <p14:creationId xmlns:p14="http://schemas.microsoft.com/office/powerpoint/2010/main" val="3376552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71502" cy="4673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defTabSz="927711">
              <a:spcBef>
                <a:spcPct val="0"/>
              </a:spcBef>
              <a:defRPr sz="1300" b="0">
                <a:latin typeface="Calibri"/>
              </a:defRPr>
            </a:lvl1pPr>
          </a:lstStyle>
          <a:p>
            <a:endParaRPr lang="en-US" dirty="0"/>
          </a:p>
        </p:txBody>
      </p:sp>
      <p:sp>
        <p:nvSpPr>
          <p:cNvPr id="13315" name="Rectangle 3"/>
          <p:cNvSpPr>
            <a:spLocks noGrp="1" noChangeArrowheads="1"/>
          </p:cNvSpPr>
          <p:nvPr>
            <p:ph type="dt" idx="1"/>
          </p:nvPr>
        </p:nvSpPr>
        <p:spPr bwMode="auto">
          <a:xfrm>
            <a:off x="4015099" y="0"/>
            <a:ext cx="3071502" cy="4673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defTabSz="927711">
              <a:spcBef>
                <a:spcPct val="0"/>
              </a:spcBef>
              <a:defRPr sz="1300" b="0">
                <a:latin typeface="Calibri"/>
              </a:defRPr>
            </a:lvl1pPr>
          </a:lstStyle>
          <a:p>
            <a:endParaRPr lang="en-US" dirty="0"/>
          </a:p>
        </p:txBody>
      </p:sp>
      <p:sp>
        <p:nvSpPr>
          <p:cNvPr id="13316" name="Rectangle 4"/>
          <p:cNvSpPr>
            <a:spLocks noGrp="1" noRot="1" noChangeAspect="1" noChangeArrowheads="1" noTextEdit="1"/>
          </p:cNvSpPr>
          <p:nvPr>
            <p:ph type="sldImg" idx="2"/>
          </p:nvPr>
        </p:nvSpPr>
        <p:spPr bwMode="auto">
          <a:xfrm>
            <a:off x="428625" y="706438"/>
            <a:ext cx="6240463" cy="3511550"/>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946806" y="4451026"/>
            <a:ext cx="5192989" cy="421574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8" name="Rectangle 6"/>
          <p:cNvSpPr>
            <a:spLocks noGrp="1" noChangeArrowheads="1"/>
          </p:cNvSpPr>
          <p:nvPr>
            <p:ph type="ftr" sz="quarter" idx="4"/>
          </p:nvPr>
        </p:nvSpPr>
        <p:spPr bwMode="auto">
          <a:xfrm>
            <a:off x="0" y="8905250"/>
            <a:ext cx="3071502" cy="4673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defTabSz="927711">
              <a:spcBef>
                <a:spcPct val="0"/>
              </a:spcBef>
              <a:defRPr sz="1300" b="0">
                <a:latin typeface="Calibri"/>
              </a:defRPr>
            </a:lvl1pPr>
          </a:lstStyle>
          <a:p>
            <a:endParaRPr lang="en-US" dirty="0"/>
          </a:p>
        </p:txBody>
      </p:sp>
      <p:sp>
        <p:nvSpPr>
          <p:cNvPr id="13319" name="Rectangle 7"/>
          <p:cNvSpPr>
            <a:spLocks noGrp="1" noChangeArrowheads="1"/>
          </p:cNvSpPr>
          <p:nvPr>
            <p:ph type="sldNum" sz="quarter" idx="5"/>
          </p:nvPr>
        </p:nvSpPr>
        <p:spPr bwMode="auto">
          <a:xfrm>
            <a:off x="4015099" y="8905250"/>
            <a:ext cx="3071502" cy="4673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defTabSz="927711">
              <a:spcBef>
                <a:spcPct val="0"/>
              </a:spcBef>
              <a:defRPr sz="1300" b="0">
                <a:latin typeface="Calibri"/>
              </a:defRPr>
            </a:lvl1pPr>
          </a:lstStyle>
          <a:p>
            <a:fld id="{73CCD79A-C112-46F1-87CE-BB7105F42290}" type="slidenum">
              <a:rPr lang="en-US" smtClean="0"/>
              <a:pPr/>
              <a:t>‹#›</a:t>
            </a:fld>
            <a:endParaRPr lang="en-US" dirty="0"/>
          </a:p>
        </p:txBody>
      </p:sp>
    </p:spTree>
    <p:extLst>
      <p:ext uri="{BB962C8B-B14F-4D97-AF65-F5344CB8AC3E}">
        <p14:creationId xmlns:p14="http://schemas.microsoft.com/office/powerpoint/2010/main" val="1627465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400" kern="1200" baseline="0">
        <a:solidFill>
          <a:schemeClr val="tx1"/>
        </a:solidFill>
        <a:latin typeface="Calibri"/>
        <a:ea typeface="+mn-ea"/>
        <a:cs typeface="+mn-cs"/>
      </a:defRPr>
    </a:lvl1pPr>
    <a:lvl2pPr marL="366309" algn="l" rtl="0" fontAlgn="base">
      <a:spcBef>
        <a:spcPct val="30000"/>
      </a:spcBef>
      <a:spcAft>
        <a:spcPct val="0"/>
      </a:spcAft>
      <a:defRPr sz="1400" kern="1200" baseline="0">
        <a:solidFill>
          <a:schemeClr val="tx1"/>
        </a:solidFill>
        <a:latin typeface="Calibri"/>
        <a:ea typeface="+mn-ea"/>
        <a:cs typeface="+mn-cs"/>
      </a:defRPr>
    </a:lvl2pPr>
    <a:lvl3pPr marL="732617" algn="l" rtl="0" fontAlgn="base">
      <a:spcBef>
        <a:spcPct val="30000"/>
      </a:spcBef>
      <a:spcAft>
        <a:spcPct val="0"/>
      </a:spcAft>
      <a:defRPr sz="1400" kern="1200" baseline="0">
        <a:solidFill>
          <a:schemeClr val="tx1"/>
        </a:solidFill>
        <a:latin typeface="Calibri"/>
        <a:ea typeface="+mn-ea"/>
        <a:cs typeface="+mn-cs"/>
      </a:defRPr>
    </a:lvl3pPr>
    <a:lvl4pPr marL="1098926" algn="l" rtl="0" fontAlgn="base">
      <a:spcBef>
        <a:spcPct val="30000"/>
      </a:spcBef>
      <a:spcAft>
        <a:spcPct val="0"/>
      </a:spcAft>
      <a:defRPr sz="1400" kern="1200" baseline="0">
        <a:solidFill>
          <a:schemeClr val="tx1"/>
        </a:solidFill>
        <a:latin typeface="Calibri"/>
        <a:ea typeface="+mn-ea"/>
        <a:cs typeface="+mn-cs"/>
      </a:defRPr>
    </a:lvl4pPr>
    <a:lvl5pPr marL="1465235" algn="l" rtl="0" fontAlgn="base">
      <a:spcBef>
        <a:spcPct val="30000"/>
      </a:spcBef>
      <a:spcAft>
        <a:spcPct val="0"/>
      </a:spcAft>
      <a:defRPr sz="1400" kern="1200" baseline="0">
        <a:solidFill>
          <a:schemeClr val="tx1"/>
        </a:solidFill>
        <a:latin typeface="Calibri"/>
        <a:ea typeface="+mn-ea"/>
        <a:cs typeface="+mn-cs"/>
      </a:defRPr>
    </a:lvl5pPr>
    <a:lvl6pPr marL="1831543" algn="l" defTabSz="732617" rtl="0" eaLnBrk="1" latinLnBrk="0" hangingPunct="1">
      <a:defRPr sz="1000" kern="1200">
        <a:solidFill>
          <a:schemeClr val="tx1"/>
        </a:solidFill>
        <a:latin typeface="+mn-lt"/>
        <a:ea typeface="+mn-ea"/>
        <a:cs typeface="+mn-cs"/>
      </a:defRPr>
    </a:lvl6pPr>
    <a:lvl7pPr marL="2197852" algn="l" defTabSz="732617" rtl="0" eaLnBrk="1" latinLnBrk="0" hangingPunct="1">
      <a:defRPr sz="1000" kern="1200">
        <a:solidFill>
          <a:schemeClr val="tx1"/>
        </a:solidFill>
        <a:latin typeface="+mn-lt"/>
        <a:ea typeface="+mn-ea"/>
        <a:cs typeface="+mn-cs"/>
      </a:defRPr>
    </a:lvl7pPr>
    <a:lvl8pPr marL="2564160" algn="l" defTabSz="732617" rtl="0" eaLnBrk="1" latinLnBrk="0" hangingPunct="1">
      <a:defRPr sz="1000" kern="1200">
        <a:solidFill>
          <a:schemeClr val="tx1"/>
        </a:solidFill>
        <a:latin typeface="+mn-lt"/>
        <a:ea typeface="+mn-ea"/>
        <a:cs typeface="+mn-cs"/>
      </a:defRPr>
    </a:lvl8pPr>
    <a:lvl9pPr marL="2930469" algn="l" defTabSz="732617"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ountyhealthrankings.org/about-us/contact-u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ountyhealthrankings.org/explore-health-rankings/rankings-reports/2018-county-health-rankings-key-findings-repor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ountyhealthrankings.org/about-us/contact-u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This slide is hidden and will not present in “Slide Show” mode.</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This facilitation guide and associated slides are intended to support group facilitation of the Introduction to Equity Action Learning Guide content from the County Health Rankings &amp; Roadmaps program. </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The slides are grouped into content sections with headers that begin with numbers. These sections may be helpful if you intend to facilitate the content over multiple sessions. If you decide to facilitate the content in sections, we recommend returning to and reviewing Section 1.0 “Ground Setting” before each session.</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You may use the notes sections on each slide as a script which may be read aloud or adapted to your preferred way of speaking. Please feel encouraged to include examples, stories, context, or local data that help your audience meet their objectives and needs.</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Before beginning, we recommend each learner receive the companion worksheet to the Action Learning Guide. You may encourage everyone to utilize the worksheet digitally (https://www.countyhealthrankings.org/sites/default/files/media/document/resources/Introduction_to_Equity_Worksheet.pdf) or by providing printed copies. </a:t>
            </a: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Finally, please feel encouraged to reach out to County Health Rankings &amp; Roadmaps if you have any questions about content or facilitation: </a:t>
            </a:r>
            <a:r>
              <a:rPr lang="en-US" dirty="0">
                <a:hlinkClick r:id="rId3"/>
              </a:rPr>
              <a:t>https://www.countyhealthrankings.org/about-us/contact-us</a:t>
            </a: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289"/>
              </a:spcBef>
              <a:spcAft>
                <a:spcPts val="0"/>
              </a:spcAft>
              <a:buClrTx/>
              <a:buSzPts val="1400"/>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a:t>
            </a:fld>
            <a:endParaRPr lang="en-US" dirty="0"/>
          </a:p>
        </p:txBody>
      </p:sp>
    </p:spTree>
    <p:extLst>
      <p:ext uri="{BB962C8B-B14F-4D97-AF65-F5344CB8AC3E}">
        <p14:creationId xmlns:p14="http://schemas.microsoft.com/office/powerpoint/2010/main" val="1686655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The slide is animated and key takeaways will appear one at a time.  These points are great moment for group reflection before moving on to the next content section.</a:t>
            </a:r>
          </a:p>
          <a:p>
            <a:endParaRPr lang="en-US"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a:t>This slide is meant to be a learning check on the “</a:t>
            </a:r>
            <a:r>
              <a:rPr lang="en-US" sz="1400" i="1" dirty="0"/>
              <a:t>Recognize the role of data in assessing community needs and assets &amp; the </a:t>
            </a:r>
            <a:r>
              <a:rPr lang="en-US" b="0" i="1" dirty="0">
                <a:solidFill>
                  <a:srgbClr val="555555"/>
                </a:solidFill>
                <a:effectLst/>
                <a:latin typeface="Lato" panose="020F0502020204030203" pitchFamily="34" charset="0"/>
              </a:rPr>
              <a:t>Describe how data can be used to measure changes in health over time</a:t>
            </a:r>
            <a:r>
              <a:rPr lang="en-US" sz="1400" i="1" dirty="0"/>
              <a:t>” learning objectives.</a:t>
            </a:r>
          </a:p>
          <a:p>
            <a:endParaRPr lang="en-US" i="1" dirty="0"/>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10</a:t>
            </a:fld>
            <a:endParaRPr lang="en-US" dirty="0"/>
          </a:p>
        </p:txBody>
      </p:sp>
    </p:spTree>
    <p:extLst>
      <p:ext uri="{BB962C8B-B14F-4D97-AF65-F5344CB8AC3E}">
        <p14:creationId xmlns:p14="http://schemas.microsoft.com/office/powerpoint/2010/main" val="853888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a:t>
            </a:r>
            <a:r>
              <a:rPr lang="en-US" i="1" dirty="0"/>
              <a:t>This slide is meant to be a learning check on the “</a:t>
            </a:r>
            <a:r>
              <a:rPr lang="en-US" b="0" i="1" dirty="0">
                <a:solidFill>
                  <a:srgbClr val="555555"/>
                </a:solidFill>
                <a:effectLst/>
                <a:latin typeface="Lato" panose="020F0502020204030203" pitchFamily="34" charset="0"/>
              </a:rPr>
              <a:t>Define and differentiate terms such as equality, equity, and inequity</a:t>
            </a:r>
            <a:r>
              <a:rPr lang="en-US" b="0" i="0" dirty="0">
                <a:solidFill>
                  <a:srgbClr val="555555"/>
                </a:solidFill>
                <a:effectLst/>
                <a:latin typeface="Lato" panose="020F0502020204030203" pitchFamily="34" charset="0"/>
              </a:rPr>
              <a:t> &amp; </a:t>
            </a:r>
            <a:r>
              <a:rPr lang="en-US" b="0" i="1" dirty="0">
                <a:solidFill>
                  <a:srgbClr val="555555"/>
                </a:solidFill>
                <a:effectLst/>
                <a:latin typeface="Lato" panose="020F0502020204030203" pitchFamily="34" charset="0"/>
              </a:rPr>
              <a:t>Describe why equity is important in a broad context</a:t>
            </a:r>
            <a:r>
              <a:rPr lang="en-US" sz="1400" i="1" dirty="0"/>
              <a:t>” learning objectives.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The slide is animated and questions will appear one at a time.  These discussion prompts are great for group discussion and can also be completed on the individual worksheet.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Consider starting the participants with individual reflection and then group reflection will reinforce learning. You can do this by suggesting, “Take five minutes to write your own thoughts on the worksheet, then we’ll come together as a group to discuss this.” </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11</a:t>
            </a:fld>
            <a:endParaRPr lang="en-US" dirty="0"/>
          </a:p>
        </p:txBody>
      </p:sp>
    </p:spTree>
    <p:extLst>
      <p:ext uri="{BB962C8B-B14F-4D97-AF65-F5344CB8AC3E}">
        <p14:creationId xmlns:p14="http://schemas.microsoft.com/office/powerpoint/2010/main" val="1739305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Envision a place where everyone has a fair chance to lead the healthiest life possible regardless of where we live or the circumstances we were born into; this is the prospect of equity. </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However, this is not always our reality. More often the choices we make depend on the opportunities we have, such as access to a quality education, healthy foods, and safe, affordable housing in crime-free neighborhoods. These opportunities are not the same for everyone.</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Listen to Glenn Harris of Race Forward connect equity to a common predicament most of us have experienced at a public event, like a concert or a sporting event, and describe how to think about equitable solutions.</a:t>
            </a:r>
          </a:p>
          <a:p>
            <a:pPr algn="l"/>
            <a:endParaRPr lang="en-US" b="0" i="0" dirty="0">
              <a:solidFill>
                <a:srgbClr val="555555"/>
              </a:solidFill>
              <a:effectLst/>
              <a:latin typeface="Lato" panose="020F0502020204030203" pitchFamily="34" charset="0"/>
            </a:endParaRPr>
          </a:p>
          <a:p>
            <a:pPr algn="l"/>
            <a:r>
              <a:rPr lang="en-US" b="0" i="1" dirty="0">
                <a:solidFill>
                  <a:srgbClr val="555555"/>
                </a:solidFill>
                <a:effectLst/>
                <a:latin typeface="Lato" panose="020F0502020204030203" pitchFamily="34" charset="0"/>
              </a:rPr>
              <a:t>Note to Facilitator: Play the video now.</a:t>
            </a:r>
          </a:p>
          <a:p>
            <a:pPr algn="l"/>
            <a:endParaRPr lang="en-US" b="0" i="0" dirty="0">
              <a:solidFill>
                <a:srgbClr val="555555"/>
              </a:solidFill>
              <a:effectLst/>
              <a:latin typeface="Lato" panose="020F0502020204030203" pitchFamily="34" charset="0"/>
            </a:endParaRPr>
          </a:p>
          <a:p>
            <a:pPr algn="l"/>
            <a:r>
              <a:rPr lang="en-US" b="1" i="0" dirty="0">
                <a:solidFill>
                  <a:srgbClr val="555555"/>
                </a:solidFill>
                <a:effectLst/>
                <a:latin typeface="Lato" panose="020F0502020204030203" pitchFamily="34" charset="0"/>
              </a:rPr>
              <a:t>Audience Prompt:</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How do Glenn Harris's ideas on equity, sampled above, resonate with your experience?</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Consider your own community. What systems are out of balance?</a:t>
            </a:r>
          </a:p>
          <a:p>
            <a:pPr algn="l"/>
            <a:endParaRPr lang="en-US" b="0" i="0" dirty="0">
              <a:solidFill>
                <a:srgbClr val="555555"/>
              </a:solidFill>
              <a:effectLst/>
              <a:latin typeface="Lato" panose="020F0502020204030203" pitchFamily="34" charset="0"/>
            </a:endParaRPr>
          </a:p>
        </p:txBody>
      </p:sp>
      <p:sp>
        <p:nvSpPr>
          <p:cNvPr id="4" name="Slide Number Placeholder 3"/>
          <p:cNvSpPr>
            <a:spLocks noGrp="1"/>
          </p:cNvSpPr>
          <p:nvPr>
            <p:ph type="sldNum" sz="quarter" idx="5"/>
          </p:nvPr>
        </p:nvSpPr>
        <p:spPr/>
        <p:txBody>
          <a:bodyPr/>
          <a:lstStyle/>
          <a:p>
            <a:fld id="{73CCD79A-C112-46F1-87CE-BB7105F42290}" type="slidenum">
              <a:rPr lang="en-US" smtClean="0"/>
              <a:pPr/>
              <a:t>12</a:t>
            </a:fld>
            <a:endParaRPr lang="en-US" dirty="0"/>
          </a:p>
        </p:txBody>
      </p:sp>
    </p:spTree>
    <p:extLst>
      <p:ext uri="{BB962C8B-B14F-4D97-AF65-F5344CB8AC3E}">
        <p14:creationId xmlns:p14="http://schemas.microsoft.com/office/powerpoint/2010/main" val="165582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Differences in opportunity do not come about on their own or because of the actions of individuals alone. Often, they are the result of policies and practices at many levels that have created deep-rooted barriers, such as unfair bank lending practices, school funding based on local property taxes, exclusionary zoning laws, and discriminatory policing and prison sentencing. </a:t>
            </a:r>
          </a:p>
          <a:p>
            <a:r>
              <a:rPr lang="en-US" b="0" i="0" dirty="0"/>
              <a:t> </a:t>
            </a:r>
          </a:p>
          <a:p>
            <a:r>
              <a:rPr lang="en-US" b="0" i="0" dirty="0"/>
              <a:t>To create thriving communities, everyone needs access to goods, services, and opportunities to participate. We are more likely to make healthy choices if healthy options are available. </a:t>
            </a:r>
          </a:p>
          <a:p>
            <a:r>
              <a:rPr lang="en-US" b="0" i="0" dirty="0"/>
              <a:t> </a:t>
            </a:r>
          </a:p>
          <a:p>
            <a:r>
              <a:rPr lang="en-US" b="0" i="0" dirty="0"/>
              <a:t>On the screen are examples of common ways in which barriers to opportunity affect communities and residents.</a:t>
            </a:r>
          </a:p>
          <a:p>
            <a:endParaRPr lang="en-US" b="0" i="0" dirty="0"/>
          </a:p>
          <a:p>
            <a:r>
              <a:rPr lang="en-US" b="1" i="0" dirty="0"/>
              <a:t>Audience Prompt</a:t>
            </a:r>
            <a:r>
              <a:rPr lang="en-US" b="0" i="0" dirty="0"/>
              <a:t>: Which barriers to opportunity are present in our community?</a:t>
            </a:r>
          </a:p>
        </p:txBody>
      </p:sp>
      <p:sp>
        <p:nvSpPr>
          <p:cNvPr id="4" name="Slide Number Placeholder 3"/>
          <p:cNvSpPr>
            <a:spLocks noGrp="1"/>
          </p:cNvSpPr>
          <p:nvPr>
            <p:ph type="sldNum" sz="quarter" idx="5"/>
          </p:nvPr>
        </p:nvSpPr>
        <p:spPr/>
        <p:txBody>
          <a:bodyPr/>
          <a:lstStyle/>
          <a:p>
            <a:fld id="{73CCD79A-C112-46F1-87CE-BB7105F42290}" type="slidenum">
              <a:rPr lang="en-US" smtClean="0"/>
              <a:pPr/>
              <a:t>13</a:t>
            </a:fld>
            <a:endParaRPr lang="en-US" dirty="0"/>
          </a:p>
        </p:txBody>
      </p:sp>
    </p:spTree>
    <p:extLst>
      <p:ext uri="{BB962C8B-B14F-4D97-AF65-F5344CB8AC3E}">
        <p14:creationId xmlns:p14="http://schemas.microsoft.com/office/powerpoint/2010/main" val="3359488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The slide is animated and key takeaways will appear one at a time.  These points are great moment for group reflection before moving on to the next content section.</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14</a:t>
            </a:fld>
            <a:endParaRPr lang="en-US" dirty="0"/>
          </a:p>
        </p:txBody>
      </p:sp>
    </p:spTree>
    <p:extLst>
      <p:ext uri="{BB962C8B-B14F-4D97-AF65-F5344CB8AC3E}">
        <p14:creationId xmlns:p14="http://schemas.microsoft.com/office/powerpoint/2010/main" val="455076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buFont typeface="Arial" panose="020B0604020202020204" pitchFamily="34" charset="0"/>
              <a:buNone/>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a:t>
            </a:r>
            <a:r>
              <a:rPr lang="en-US" i="1" dirty="0"/>
              <a:t>This slide is meant to be a learning check on the “</a:t>
            </a:r>
            <a:r>
              <a:rPr lang="en-US" sz="4000" b="0" i="1" dirty="0">
                <a:solidFill>
                  <a:srgbClr val="555555"/>
                </a:solidFill>
                <a:effectLst/>
                <a:latin typeface="Lato" panose="020F0502020204030203" pitchFamily="34" charset="0"/>
              </a:rPr>
              <a:t>Describe why equity is important in a broad context. &amp; Connect why equity matters to improving health outcomes.</a:t>
            </a:r>
            <a:r>
              <a:rPr lang="en-US" sz="1400" i="1" dirty="0"/>
              <a:t>” learning objectives.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The slide is animated and questions will appear one at a time.  These discussion prompts are great for group discussion and can also be completed on the individual worksheet.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Consider starting the participants with individual reflection and then group reflection will reinforce learning. You can do this by suggesting, “Take five minutes to write your own thoughts on the worksheet, then we’ll come together as a group to discuss this.” </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15</a:t>
            </a:fld>
            <a:endParaRPr lang="en-US" dirty="0"/>
          </a:p>
        </p:txBody>
      </p:sp>
    </p:spTree>
    <p:extLst>
      <p:ext uri="{BB962C8B-B14F-4D97-AF65-F5344CB8AC3E}">
        <p14:creationId xmlns:p14="http://schemas.microsoft.com/office/powerpoint/2010/main" val="1180500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Health is more than what happens in our doctor’s office; it is influenced by the places where we live, learn, work, and play. Our ability to live long, healthy lives is related to the access we have to things like affordable housing, quality schools, safe places for physical activity, and social connections with others. For groups that do not have access to these opportunities, we see meaningful gaps in health outcomes.</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Gaps in Health Outcomes</a:t>
            </a:r>
          </a:p>
          <a:p>
            <a:pPr algn="l" rtl="0"/>
            <a:endParaRPr lang="en-US" b="0" i="0" dirty="0">
              <a:solidFill>
                <a:srgbClr val="555555"/>
              </a:solidFill>
              <a:effectLst/>
              <a:latin typeface="Lato" panose="020F0502020204030203" pitchFamily="34" charset="0"/>
            </a:endParaRPr>
          </a:p>
          <a:p>
            <a:pPr algn="l" rtl="0"/>
            <a:r>
              <a:rPr lang="en-US" b="0" i="0" dirty="0">
                <a:solidFill>
                  <a:srgbClr val="555555"/>
                </a:solidFill>
                <a:effectLst/>
                <a:latin typeface="Lato" panose="020F0502020204030203" pitchFamily="34" charset="0"/>
              </a:rPr>
              <a:t>The </a:t>
            </a:r>
            <a:r>
              <a:rPr lang="en-US" b="0" i="0" u="none" strike="noStrike" dirty="0">
                <a:solidFill>
                  <a:srgbClr val="1B70B6"/>
                </a:solidFill>
                <a:effectLst/>
                <a:latin typeface="Lato" panose="020F0502020204030203" pitchFamily="34" charset="0"/>
                <a:hlinkClick r:id="rId3"/>
              </a:rPr>
              <a:t>2018 County Health Rankings Key Findings Report</a:t>
            </a:r>
            <a:r>
              <a:rPr lang="en-US" b="0" i="0" dirty="0">
                <a:solidFill>
                  <a:srgbClr val="555555"/>
                </a:solidFill>
                <a:effectLst/>
                <a:latin typeface="Lato" panose="020F0502020204030203" pitchFamily="34" charset="0"/>
              </a:rPr>
              <a:t> included analyses that show:</a:t>
            </a:r>
          </a:p>
          <a:p>
            <a:pPr algn="l">
              <a:buFont typeface="Arial" panose="020B0604020202020204" pitchFamily="34" charset="0"/>
              <a:buChar char="•"/>
            </a:pPr>
            <a:r>
              <a:rPr lang="en-US" b="0" i="0" dirty="0">
                <a:solidFill>
                  <a:srgbClr val="555555"/>
                </a:solidFill>
                <a:effectLst/>
                <a:latin typeface="Lato" panose="020F0502020204030203" pitchFamily="34" charset="0"/>
              </a:rPr>
              <a:t>Low birthweight is a key measure of health and quality of life. The percentage of Black babies born at low birthweight is higher than all other racial groups in nearly every state in the nation.</a:t>
            </a:r>
          </a:p>
          <a:p>
            <a:pPr algn="l">
              <a:buFont typeface="Arial" panose="020B0604020202020204" pitchFamily="34" charset="0"/>
              <a:buChar char="•"/>
            </a:pPr>
            <a:r>
              <a:rPr lang="en-US" b="0" i="0" dirty="0">
                <a:solidFill>
                  <a:srgbClr val="555555"/>
                </a:solidFill>
                <a:effectLst/>
                <a:latin typeface="Lato" panose="020F0502020204030203" pitchFamily="34" charset="0"/>
              </a:rPr>
              <a:t>Measuring child poverty is a way to assess both current and future health risks. Child poverty remains at higher levels than before the 2008 recession and has been slower to rebound in rural counties. Within counties, poverty rates among Black and Hispanic children are consistently higher than among White children.  </a:t>
            </a:r>
          </a:p>
          <a:p>
            <a:pPr algn="l">
              <a:buFont typeface="Arial" panose="020B0604020202020204" pitchFamily="34" charset="0"/>
              <a:buChar char="•"/>
            </a:pPr>
            <a:r>
              <a:rPr lang="en-US" b="0" i="0" dirty="0">
                <a:solidFill>
                  <a:srgbClr val="555555"/>
                </a:solidFill>
                <a:effectLst/>
                <a:latin typeface="Lato" panose="020F0502020204030203" pitchFamily="34" charset="0"/>
              </a:rPr>
              <a:t>Decades of research have shown how residential segregation of Blacks and Whites has perpetuated  heath gaps in the United States. In places with higher levels of segregation, Black children face greater barriers to opportunity and significantly worse health outcomes.</a:t>
            </a:r>
          </a:p>
          <a:p>
            <a:pPr algn="l"/>
            <a:endParaRPr lang="en-US" dirty="0"/>
          </a:p>
          <a:p>
            <a:pPr algn="l"/>
            <a:r>
              <a:rPr lang="en-US" b="0" i="0" dirty="0">
                <a:solidFill>
                  <a:srgbClr val="555555"/>
                </a:solidFill>
                <a:effectLst/>
                <a:latin typeface="Lato" panose="020F0502020204030203" pitchFamily="34" charset="0"/>
              </a:rPr>
              <a:t>Unfair policies and practices can make it harder for some people to access things like quality prenatal care, living wage jobs, and safe and affordable housing. This results in health gaps.</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Consider how easy or how hard it is for people in your community to access opportunities based on where they live, how much money they make, or the color of their skin. Recognizing these differences is a first step in being able to close gaps.</a:t>
            </a:r>
          </a:p>
          <a:p>
            <a:pPr algn="l"/>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16</a:t>
            </a:fld>
            <a:endParaRPr lang="en-US" dirty="0"/>
          </a:p>
        </p:txBody>
      </p:sp>
    </p:spTree>
    <p:extLst>
      <p:ext uri="{BB962C8B-B14F-4D97-AF65-F5344CB8AC3E}">
        <p14:creationId xmlns:p14="http://schemas.microsoft.com/office/powerpoint/2010/main" val="116942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Some people live shorter and less healthy lives. Data about groups and communities can show us where there are meaningful differences in health—or </a:t>
            </a:r>
            <a:r>
              <a:rPr lang="en-US" b="1" i="0" dirty="0">
                <a:solidFill>
                  <a:srgbClr val="555555"/>
                </a:solidFill>
                <a:effectLst/>
                <a:latin typeface="Lato" panose="020F0502020204030203" pitchFamily="34" charset="0"/>
              </a:rPr>
              <a:t>health disparities</a:t>
            </a:r>
            <a:r>
              <a:rPr lang="en-US" b="0" i="0" dirty="0">
                <a:solidFill>
                  <a:srgbClr val="555555"/>
                </a:solidFill>
                <a:effectLst/>
                <a:latin typeface="Lato" panose="020F0502020204030203" pitchFamily="34" charset="0"/>
              </a:rPr>
              <a:t>. Health disparities are identified when we see worse health in marginalized or excluded groups, compared to groups who have more opportunities for health. </a:t>
            </a:r>
          </a:p>
          <a:p>
            <a:pPr algn="l"/>
            <a:r>
              <a:rPr lang="en-US" b="0" i="0" dirty="0">
                <a:solidFill>
                  <a:srgbClr val="555555"/>
                </a:solidFill>
                <a:effectLst/>
                <a:latin typeface="Lato" panose="020F0502020204030203" pitchFamily="34" charset="0"/>
              </a:rPr>
              <a:t> </a:t>
            </a:r>
          </a:p>
          <a:p>
            <a:pPr algn="l"/>
            <a:r>
              <a:rPr lang="en-US" b="0" i="1" dirty="0">
                <a:solidFill>
                  <a:srgbClr val="555555"/>
                </a:solidFill>
                <a:effectLst/>
                <a:latin typeface="Lato" panose="020F0502020204030203" pitchFamily="34" charset="0"/>
              </a:rPr>
              <a:t>Note to Facilitator: Point to Image</a:t>
            </a:r>
          </a:p>
          <a:p>
            <a:pPr algn="l"/>
            <a:endParaRPr lang="en-US" b="1"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Disparities emerge when some groups benefit from consistently better access to opportunities and resources over a lifetime and across generations. For example, when children live in families with higher incomes, they typically experience stable housing in safer neighborhoods, have access to better-resourced and higher-quality schools, and are better prepared for living-wage jobs. When children live in families with lower incomes and do not have access to opportunities, they face challenges to gaining a foothold on the ladder to economic security and better health that helps them thrive. </a:t>
            </a:r>
          </a:p>
          <a:p>
            <a:pPr algn="l"/>
            <a:r>
              <a:rPr lang="en-US" b="0" i="0" dirty="0">
                <a:solidFill>
                  <a:srgbClr val="555555"/>
                </a:solidFill>
                <a:effectLst/>
                <a:latin typeface="Lato" panose="020F0502020204030203" pitchFamily="34" charset="0"/>
              </a:rPr>
              <a:t> </a:t>
            </a:r>
          </a:p>
          <a:p>
            <a:pPr algn="l"/>
            <a:r>
              <a:rPr lang="en-US" b="0" i="0" dirty="0">
                <a:solidFill>
                  <a:srgbClr val="555555"/>
                </a:solidFill>
                <a:effectLst/>
                <a:latin typeface="Lato" panose="020F0502020204030203" pitchFamily="34" charset="0"/>
              </a:rPr>
              <a:t>Over time, we can track health gaps and the conditions that drive them to determine which to address and to measure our progress. </a:t>
            </a:r>
          </a:p>
          <a:p>
            <a:pPr algn="l"/>
            <a:r>
              <a:rPr lang="en-US" b="0" i="0" dirty="0">
                <a:solidFill>
                  <a:srgbClr val="555555"/>
                </a:solidFill>
                <a:effectLst/>
                <a:latin typeface="Lato" panose="020F0502020204030203" pitchFamily="34" charset="0"/>
              </a:rPr>
              <a:t> </a:t>
            </a:r>
          </a:p>
          <a:p>
            <a:pPr algn="l"/>
            <a:r>
              <a:rPr lang="en-US" b="1" i="0" dirty="0">
                <a:solidFill>
                  <a:srgbClr val="555555"/>
                </a:solidFill>
                <a:effectLst/>
                <a:latin typeface="Lato" panose="020F0502020204030203" pitchFamily="34" charset="0"/>
              </a:rPr>
              <a:t>Health equity</a:t>
            </a:r>
            <a:r>
              <a:rPr lang="en-US" b="0" i="0" dirty="0">
                <a:solidFill>
                  <a:srgbClr val="555555"/>
                </a:solidFill>
                <a:effectLst/>
                <a:latin typeface="Lato" panose="020F0502020204030203" pitchFamily="34" charset="0"/>
              </a:rPr>
              <a:t> is the principle or value that motivates us to eliminate health disparities (</a:t>
            </a:r>
            <a:r>
              <a:rPr lang="en-US" b="0" i="0" dirty="0" err="1">
                <a:solidFill>
                  <a:srgbClr val="555555"/>
                </a:solidFill>
                <a:effectLst/>
                <a:latin typeface="Lato" panose="020F0502020204030203" pitchFamily="34" charset="0"/>
              </a:rPr>
              <a:t>Braveman</a:t>
            </a:r>
            <a:r>
              <a:rPr lang="en-US" b="0" i="0" dirty="0">
                <a:solidFill>
                  <a:srgbClr val="555555"/>
                </a:solidFill>
                <a:effectLst/>
                <a:latin typeface="Lato" panose="020F0502020204030203" pitchFamily="34" charset="0"/>
              </a:rPr>
              <a:t>, 2017). Including a focus on equity in your community helps people understand what gaps are avoidable and how to make sure all residents have the opportunity to live their healthiest lives. Acting to improve health and equity includes engaging with people who bring diverse experiences and voices that can deepen your understanding of what impacts health in your community</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17</a:t>
            </a:fld>
            <a:endParaRPr lang="en-US" dirty="0"/>
          </a:p>
        </p:txBody>
      </p:sp>
    </p:spTree>
    <p:extLst>
      <p:ext uri="{BB962C8B-B14F-4D97-AF65-F5344CB8AC3E}">
        <p14:creationId xmlns:p14="http://schemas.microsoft.com/office/powerpoint/2010/main" val="2189703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a:t>Note to facilitator: This slide is meant to be a learning check on the “</a:t>
            </a:r>
            <a:r>
              <a:rPr lang="en-US" b="0" i="1" dirty="0">
                <a:solidFill>
                  <a:srgbClr val="555555"/>
                </a:solidFill>
                <a:effectLst/>
                <a:latin typeface="Lato" panose="020F0502020204030203" pitchFamily="34" charset="0"/>
              </a:rPr>
              <a:t>Describe why equity is important in a broad context &amp; Connect why equity matters to improving health outcomes.</a:t>
            </a:r>
            <a:r>
              <a:rPr lang="en-US" i="1" dirty="0"/>
              <a:t>” learning objectives.</a:t>
            </a:r>
          </a:p>
          <a:p>
            <a:endParaRPr lang="en-US" i="1" dirty="0"/>
          </a:p>
          <a:p>
            <a:r>
              <a:rPr lang="en-US" i="1" dirty="0"/>
              <a:t>The slide is animated and key takeaways will appear one at a time.  These points are great moment for group reflection before moving on to the next content section.</a:t>
            </a:r>
          </a:p>
          <a:p>
            <a:endParaRPr lang="en-US" dirty="0"/>
          </a:p>
        </p:txBody>
      </p:sp>
      <p:sp>
        <p:nvSpPr>
          <p:cNvPr id="4" name="Slide Number Placeholder 3"/>
          <p:cNvSpPr>
            <a:spLocks noGrp="1"/>
          </p:cNvSpPr>
          <p:nvPr>
            <p:ph type="sldNum" sz="quarter" idx="5"/>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18</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84280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buFont typeface="Arial" panose="020B0604020202020204" pitchFamily="34" charset="0"/>
              <a:buNone/>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a:t>
            </a:r>
            <a:r>
              <a:rPr lang="en-US" i="1" dirty="0"/>
              <a:t>This slide is meant to be a learning check on the “</a:t>
            </a:r>
            <a:r>
              <a:rPr lang="en-US" sz="4000" b="0" i="1" dirty="0">
                <a:solidFill>
                  <a:srgbClr val="555555"/>
                </a:solidFill>
                <a:effectLst/>
                <a:latin typeface="Lato" panose="020F0502020204030203" pitchFamily="34" charset="0"/>
              </a:rPr>
              <a:t>Describe why equity is important in a broad context. &amp; Connect why equity matters to improving health outcomes.</a:t>
            </a:r>
            <a:r>
              <a:rPr lang="en-US" sz="1400" i="1" dirty="0"/>
              <a:t>” learning objectives.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The slide is animated and questions will appear one at a time.  These discussion prompts are great for group discussion and can also be completed on the individual worksheet.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Consider starting the participants with individual reflection and then group reflection will reinforce learning. You can do this by suggesting, “Take five minutes to write your own thoughts on the worksheet, then we’ll come together as a group to discuss this.” </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19</a:t>
            </a:fld>
            <a:endParaRPr lang="en-US" dirty="0"/>
          </a:p>
        </p:txBody>
      </p:sp>
    </p:spTree>
    <p:extLst>
      <p:ext uri="{BB962C8B-B14F-4D97-AF65-F5344CB8AC3E}">
        <p14:creationId xmlns:p14="http://schemas.microsoft.com/office/powerpoint/2010/main" val="3548752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289"/>
              </a:spcBef>
              <a:spcAft>
                <a:spcPts val="0"/>
              </a:spcAft>
              <a:buClrTx/>
              <a:buSzPts val="1400"/>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Note to facilitator: This slide is hidden and will not present in “Slide Show” mode.</a:t>
            </a:r>
          </a:p>
          <a:p>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r>
              <a:rPr kumimoji="0" lang="en-US" sz="1400" b="0" i="1" u="none" strike="noStrike" kern="1200" cap="none" spc="0" normalizeH="0" baseline="0" noProof="0" dirty="0">
                <a:ln>
                  <a:noFill/>
                </a:ln>
                <a:solidFill>
                  <a:srgbClr val="000000"/>
                </a:solidFill>
                <a:effectLst/>
                <a:uLnTx/>
                <a:uFillTx/>
                <a:latin typeface="Calibri"/>
                <a:ea typeface="+mn-ea"/>
                <a:cs typeface="+mn-cs"/>
              </a:rPr>
              <a:t>Consider asking one or both of the slide questions before the beginning the presentation.</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a:t>
            </a:fld>
            <a:endParaRPr lang="en-US" dirty="0"/>
          </a:p>
        </p:txBody>
      </p:sp>
    </p:spTree>
    <p:extLst>
      <p:ext uri="{BB962C8B-B14F-4D97-AF65-F5344CB8AC3E}">
        <p14:creationId xmlns:p14="http://schemas.microsoft.com/office/powerpoint/2010/main" val="3221252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Thank you for using this guide to lead your group or coalition through learning about how to use data to drive action. If you have any questions or feedback, please reach out at </a:t>
            </a:r>
            <a:r>
              <a:rPr lang="en-US" i="1" dirty="0">
                <a:hlinkClick r:id="rId3"/>
              </a:rPr>
              <a:t>https://www.countyhealthrankings.org/about-us/contact-us</a:t>
            </a:r>
            <a:endParaRPr lang="en-US" i="1"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20</a:t>
            </a:fld>
            <a:endParaRPr lang="en-US" dirty="0"/>
          </a:p>
        </p:txBody>
      </p:sp>
    </p:spTree>
    <p:extLst>
      <p:ext uri="{BB962C8B-B14F-4D97-AF65-F5344CB8AC3E}">
        <p14:creationId xmlns:p14="http://schemas.microsoft.com/office/powerpoint/2010/main" val="2090033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“Contact us” in this presentation, or at our website (www.countyhealthrankings.org/about-us/contact-us) to reach us. </a:t>
            </a:r>
          </a:p>
        </p:txBody>
      </p:sp>
      <p:sp>
        <p:nvSpPr>
          <p:cNvPr id="4" name="Slide Number Placeholder 3"/>
          <p:cNvSpPr>
            <a:spLocks noGrp="1"/>
          </p:cNvSpPr>
          <p:nvPr>
            <p:ph type="sldNum" sz="quarter" idx="5"/>
          </p:nvPr>
        </p:nvSpPr>
        <p:spPr/>
        <p:txBody>
          <a:bodyPr/>
          <a:lstStyle/>
          <a:p>
            <a:fld id="{73CCD79A-C112-46F1-87CE-BB7105F42290}" type="slidenum">
              <a:rPr lang="en-US" smtClean="0"/>
              <a:pPr/>
              <a:t>21</a:t>
            </a:fld>
            <a:endParaRPr lang="en-US" dirty="0"/>
          </a:p>
        </p:txBody>
      </p:sp>
    </p:spTree>
    <p:extLst>
      <p:ext uri="{BB962C8B-B14F-4D97-AF65-F5344CB8AC3E}">
        <p14:creationId xmlns:p14="http://schemas.microsoft.com/office/powerpoint/2010/main" val="328469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417513" y="701675"/>
            <a:ext cx="6186487"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 name="Google Shape;64;p1:notes"/>
          <p:cNvSpPr txBox="1">
            <a:spLocks noGrp="1"/>
          </p:cNvSpPr>
          <p:nvPr>
            <p:ph type="body" idx="1"/>
          </p:nvPr>
        </p:nvSpPr>
        <p:spPr>
          <a:xfrm>
            <a:off x="974724" y="4417220"/>
            <a:ext cx="5137151" cy="4181474"/>
          </a:xfrm>
          <a:prstGeom prst="rect">
            <a:avLst/>
          </a:prstGeom>
          <a:noFill/>
          <a:ln>
            <a:noFill/>
          </a:ln>
        </p:spPr>
        <p:txBody>
          <a:bodyPr spcFirstLastPara="1" wrap="square" lIns="0" tIns="0" rIns="0" bIns="0" anchor="t" anchorCtr="0">
            <a:noAutofit/>
          </a:bodyPr>
          <a:lstStyle/>
          <a:p>
            <a:pPr algn="l"/>
            <a:r>
              <a:rPr lang="en-US" b="0" i="0" dirty="0">
                <a:solidFill>
                  <a:srgbClr val="555555"/>
                </a:solidFill>
                <a:effectLst/>
                <a:latin typeface="Lato" panose="020F0502020204030203" pitchFamily="34" charset="0"/>
              </a:rPr>
              <a:t>Imagine a community where everyone has the chance to thrive –with high quality schools, good paying jobs, and affordable housing in safe neighborhoods. Imagine a community where differences in race, income, gender, ability, and perspectives are celebrated. Imagine a community where we could all experience this, regardless of where we live, the circumstances we were born into, or who we are. </a:t>
            </a:r>
          </a:p>
          <a:p>
            <a:pPr algn="l"/>
            <a:r>
              <a:rPr lang="en-US" b="0" i="0" dirty="0">
                <a:solidFill>
                  <a:srgbClr val="555555"/>
                </a:solidFill>
                <a:effectLst/>
                <a:latin typeface="Lato" panose="020F0502020204030203" pitchFamily="34" charset="0"/>
              </a:rPr>
              <a:t> </a:t>
            </a:r>
          </a:p>
          <a:p>
            <a:pPr algn="l"/>
            <a:r>
              <a:rPr lang="en-US" b="0" i="0" dirty="0">
                <a:solidFill>
                  <a:srgbClr val="555555"/>
                </a:solidFill>
                <a:effectLst/>
                <a:latin typeface="Lato" panose="020F0502020204030203" pitchFamily="34" charset="0"/>
              </a:rPr>
              <a:t>If this vision were achieved, everyone would have a fair and just opportunity to live their healthiest lives.</a:t>
            </a:r>
          </a:p>
          <a:p>
            <a:pPr algn="l"/>
            <a:r>
              <a:rPr lang="en-US" b="0" i="0" dirty="0">
                <a:solidFill>
                  <a:srgbClr val="555555"/>
                </a:solidFill>
                <a:effectLst/>
                <a:latin typeface="Lato" panose="020F0502020204030203" pitchFamily="34" charset="0"/>
              </a:rPr>
              <a:t> </a:t>
            </a:r>
          </a:p>
          <a:p>
            <a:pPr algn="l"/>
            <a:r>
              <a:rPr lang="en-US" b="0" i="0" dirty="0">
                <a:solidFill>
                  <a:srgbClr val="555555"/>
                </a:solidFill>
                <a:effectLst/>
                <a:latin typeface="Lato" panose="020F0502020204030203" pitchFamily="34" charset="0"/>
              </a:rPr>
              <a:t>We know this is not yet the reality for everyone. Differences in opportunity are the result of unfair and discriminatory policies and practices at many levels throughout society that have created deep-rooted barriers to health. Far too many people in our communities start behind and stay behind because of where we live, how much money we make, or discrimination we face because of who we are.</a:t>
            </a:r>
          </a:p>
          <a:p>
            <a:pPr algn="l"/>
            <a:r>
              <a:rPr lang="en-US" b="0" i="0" dirty="0">
                <a:solidFill>
                  <a:srgbClr val="555555"/>
                </a:solidFill>
                <a:effectLst/>
                <a:latin typeface="Lato" panose="020F0502020204030203" pitchFamily="34" charset="0"/>
              </a:rPr>
              <a:t> </a:t>
            </a:r>
          </a:p>
          <a:p>
            <a:pPr algn="l"/>
            <a:r>
              <a:rPr lang="en-US" b="0" i="0" dirty="0">
                <a:solidFill>
                  <a:srgbClr val="555555"/>
                </a:solidFill>
                <a:effectLst/>
                <a:latin typeface="Lato" panose="020F0502020204030203" pitchFamily="34" charset="0"/>
              </a:rPr>
              <a:t>The guidance, tools, and activities here will help you understand and talk about equity, which affects residents in every community, especially people experiencing poor health outcomes. It will help you get started with understanding what equity is, why it matters, and how it relates to health.</a:t>
            </a:r>
          </a:p>
          <a:p>
            <a:pPr marL="0" lvl="0" indent="0" algn="l" rtl="0">
              <a:lnSpc>
                <a:spcPct val="100000"/>
              </a:lnSpc>
              <a:spcBef>
                <a:spcPts val="289"/>
              </a:spcBef>
              <a:spcAft>
                <a:spcPts val="0"/>
              </a:spcAft>
              <a:buSzPts val="1400"/>
              <a:buNone/>
            </a:pPr>
            <a:endParaRPr lang="en-US" dirty="0"/>
          </a:p>
          <a:p>
            <a:pPr algn="l"/>
            <a:r>
              <a:rPr lang="en-US" b="0" i="0" dirty="0">
                <a:solidFill>
                  <a:srgbClr val="555555"/>
                </a:solidFill>
                <a:effectLst/>
                <a:latin typeface="Lato" panose="020F0502020204030203" pitchFamily="34" charset="0"/>
              </a:rPr>
              <a:t>This is the right place if you:</a:t>
            </a:r>
          </a:p>
          <a:p>
            <a:pPr algn="l"/>
            <a:endParaRPr lang="en-US" b="0" i="0" dirty="0">
              <a:solidFill>
                <a:srgbClr val="555555"/>
              </a:solidFill>
              <a:effectLst/>
              <a:latin typeface="Lato" panose="020F0502020204030203" pitchFamily="34" charset="0"/>
            </a:endParaRP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Want to learn about what equity is and how to talk about barriers to opportunity in your community.</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Want more information on why equity matters to health.</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Are looking for guidance, tools, and examples to help you get started.</a:t>
            </a:r>
          </a:p>
          <a:p>
            <a:pPr marL="0" lvl="0" indent="0" algn="l" rtl="0">
              <a:lnSpc>
                <a:spcPct val="100000"/>
              </a:lnSpc>
              <a:spcBef>
                <a:spcPts val="289"/>
              </a:spcBef>
              <a:spcAft>
                <a:spcPts val="0"/>
              </a:spcAft>
              <a:buSzPts val="1400"/>
              <a:buNone/>
            </a:pPr>
            <a:endParaRPr lang="en-US" dirty="0"/>
          </a:p>
        </p:txBody>
      </p:sp>
      <p:sp>
        <p:nvSpPr>
          <p:cNvPr id="65" name="Google Shape;65;p1:notes"/>
          <p:cNvSpPr txBox="1">
            <a:spLocks noGrp="1"/>
          </p:cNvSpPr>
          <p:nvPr>
            <p:ph type="sldNum" idx="12"/>
          </p:nvPr>
        </p:nvSpPr>
        <p:spPr>
          <a:xfrm>
            <a:off x="3971926" y="8832851"/>
            <a:ext cx="3038475" cy="463551"/>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Review the learning objectives with your group and ask for reflections on items particularly pertinent to your community and/or places of strength/weakness that currently exist in your work.</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4</a:t>
            </a:fld>
            <a:endParaRPr lang="en-US" dirty="0"/>
          </a:p>
        </p:txBody>
      </p:sp>
    </p:spTree>
    <p:extLst>
      <p:ext uri="{BB962C8B-B14F-4D97-AF65-F5344CB8AC3E}">
        <p14:creationId xmlns:p14="http://schemas.microsoft.com/office/powerpoint/2010/main" val="4092959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to facilitator: This is a great time to introduce the companion worksheet to the Action Learning Guide. You may encourage everyone to utilize the worksheet digitally (https://www.countyhealthrankings.org/sites/default/files/media/document/resources/Introduction_to_Equity_Worksheet.pdf) or by providing printed copies. </a:t>
            </a:r>
          </a:p>
          <a:p>
            <a:endParaRPr lang="en-US" i="1" dirty="0"/>
          </a:p>
          <a:p>
            <a:r>
              <a:rPr lang="en-US" i="1" dirty="0"/>
              <a:t>_____________________________________________</a:t>
            </a:r>
          </a:p>
          <a:p>
            <a:endParaRPr lang="en-US" i="1" dirty="0"/>
          </a:p>
          <a:p>
            <a:pPr algn="l" rtl="0"/>
            <a:r>
              <a:rPr lang="en-US" sz="1400" b="1" i="0" dirty="0">
                <a:solidFill>
                  <a:srgbClr val="555555"/>
                </a:solidFill>
                <a:effectLst/>
                <a:latin typeface="Lato" panose="020F0502020204030203" pitchFamily="34" charset="0"/>
              </a:rPr>
              <a:t>Learn from the content provided here.</a:t>
            </a:r>
            <a:r>
              <a:rPr lang="en-US" sz="1400" b="0" i="0" dirty="0">
                <a:solidFill>
                  <a:srgbClr val="555555"/>
                </a:solidFill>
                <a:effectLst/>
                <a:latin typeface="Lato" panose="020F0502020204030203" pitchFamily="34" charset="0"/>
              </a:rPr>
              <a:t> The guidance, tools, and examples included here will help you develop a deeper understanding of what equity is and why it matters to health. </a:t>
            </a:r>
          </a:p>
          <a:p>
            <a:pPr algn="l" rtl="0"/>
            <a:endParaRPr lang="en-US" sz="1400" b="0" i="0" dirty="0">
              <a:solidFill>
                <a:srgbClr val="555555"/>
              </a:solidFill>
              <a:effectLst/>
              <a:latin typeface="Lato" panose="020F0502020204030203" pitchFamily="34" charset="0"/>
            </a:endParaRPr>
          </a:p>
          <a:p>
            <a:pPr algn="l" rtl="0"/>
            <a:r>
              <a:rPr lang="en-US" sz="1400" b="1" i="0" dirty="0">
                <a:solidFill>
                  <a:srgbClr val="555555"/>
                </a:solidFill>
                <a:effectLst/>
                <a:latin typeface="Lato" panose="020F0502020204030203" pitchFamily="34" charset="0"/>
              </a:rPr>
              <a:t>Learn from discussion and reflection.</a:t>
            </a:r>
            <a:r>
              <a:rPr lang="en-US" sz="1400" b="0" i="0" dirty="0">
                <a:solidFill>
                  <a:srgbClr val="555555"/>
                </a:solidFill>
                <a:effectLst/>
                <a:latin typeface="Lato" panose="020F0502020204030203" pitchFamily="34" charset="0"/>
              </a:rPr>
              <a:t> You will find discussion questions throughout to help you and your partners apply the learning as you go. </a:t>
            </a:r>
          </a:p>
          <a:p>
            <a:pPr algn="l" rtl="0"/>
            <a:endParaRPr lang="en-US" sz="1400" b="0" i="0" dirty="0">
              <a:solidFill>
                <a:srgbClr val="555555"/>
              </a:solidFill>
              <a:effectLst/>
              <a:latin typeface="Lato" panose="020F0502020204030203" pitchFamily="34" charset="0"/>
            </a:endParaRPr>
          </a:p>
          <a:p>
            <a:pPr algn="l"/>
            <a:r>
              <a:rPr lang="en-US" sz="1400" b="1" i="0" dirty="0">
                <a:solidFill>
                  <a:srgbClr val="555555"/>
                </a:solidFill>
                <a:effectLst/>
                <a:latin typeface="Lato" panose="020F0502020204030203" pitchFamily="34" charset="0"/>
              </a:rPr>
              <a:t>Reflect and capture your key takeaways.</a:t>
            </a:r>
            <a:r>
              <a:rPr lang="en-US" sz="1400" b="0" i="0" dirty="0">
                <a:solidFill>
                  <a:srgbClr val="555555"/>
                </a:solidFill>
                <a:effectLst/>
                <a:latin typeface="Lato" panose="020F0502020204030203" pitchFamily="34" charset="0"/>
              </a:rPr>
              <a:t> For example, you may want to note where you see equity and/or inequities in your community.</a:t>
            </a:r>
          </a:p>
          <a:p>
            <a:pPr algn="l"/>
            <a:endParaRPr lang="en-US" sz="1400" b="0" i="0" dirty="0">
              <a:solidFill>
                <a:srgbClr val="555555"/>
              </a:solidFill>
              <a:effectLst/>
              <a:latin typeface="Lato" panose="020F0502020204030203" pitchFamily="34" charset="0"/>
            </a:endParaRPr>
          </a:p>
          <a:p>
            <a:pPr algn="l" rtl="0"/>
            <a:r>
              <a:rPr lang="en-US" sz="1400" b="1" i="0" dirty="0">
                <a:solidFill>
                  <a:srgbClr val="555555"/>
                </a:solidFill>
                <a:effectLst/>
                <a:latin typeface="Lato" panose="020F0502020204030203" pitchFamily="34" charset="0"/>
              </a:rPr>
              <a:t>Learn from action. </a:t>
            </a:r>
            <a:r>
              <a:rPr lang="en-US" sz="1400" b="0" i="0" dirty="0">
                <a:solidFill>
                  <a:srgbClr val="555555"/>
                </a:solidFill>
                <a:effectLst/>
                <a:latin typeface="Lato" panose="020F0502020204030203" pitchFamily="34" charset="0"/>
              </a:rPr>
              <a:t>The tips and tools in this guide will help you put what you learn into action.</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5</a:t>
            </a:fld>
            <a:endParaRPr lang="en-US" dirty="0"/>
          </a:p>
        </p:txBody>
      </p:sp>
    </p:spTree>
    <p:extLst>
      <p:ext uri="{BB962C8B-B14F-4D97-AF65-F5344CB8AC3E}">
        <p14:creationId xmlns:p14="http://schemas.microsoft.com/office/powerpoint/2010/main" val="110479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55555"/>
                </a:solidFill>
                <a:effectLst/>
                <a:latin typeface="Lato" panose="020F0502020204030203" pitchFamily="34" charset="0"/>
              </a:rPr>
              <a:t>If you are working to improve the health of people living in your community, you might be hearing the word equity a lot. But what is equity? How is it different from equality? And how is it related to health?</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6</a:t>
            </a:fld>
            <a:endParaRPr lang="en-US" dirty="0"/>
          </a:p>
        </p:txBody>
      </p:sp>
    </p:spTree>
    <p:extLst>
      <p:ext uri="{BB962C8B-B14F-4D97-AF65-F5344CB8AC3E}">
        <p14:creationId xmlns:p14="http://schemas.microsoft.com/office/powerpoint/2010/main" val="497408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The goal of </a:t>
            </a:r>
            <a:r>
              <a:rPr lang="en-US" b="1" i="0" dirty="0">
                <a:solidFill>
                  <a:srgbClr val="555555"/>
                </a:solidFill>
                <a:effectLst/>
                <a:latin typeface="Lato" panose="020F0502020204030203" pitchFamily="34" charset="0"/>
              </a:rPr>
              <a:t>equality</a:t>
            </a:r>
            <a:r>
              <a:rPr lang="en-US" b="0" i="0" dirty="0">
                <a:solidFill>
                  <a:srgbClr val="555555"/>
                </a:solidFill>
                <a:effectLst/>
                <a:latin typeface="Lato" panose="020F0502020204030203" pitchFamily="34" charset="0"/>
              </a:rPr>
              <a:t> is to make sure that everyone has access to the same things to be healthy. That sounds good, right? But people are diverse, with unique strengths and needs. And, they do not all start at the same place; they may face barriers or obstacles to health.</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That’s where equity comes in. </a:t>
            </a:r>
            <a:r>
              <a:rPr lang="en-US" b="1" i="0" dirty="0">
                <a:solidFill>
                  <a:srgbClr val="555555"/>
                </a:solidFill>
                <a:effectLst/>
                <a:latin typeface="Lato" panose="020F0502020204030203" pitchFamily="34" charset="0"/>
              </a:rPr>
              <a:t>Equity</a:t>
            </a:r>
            <a:r>
              <a:rPr lang="en-US" b="0" i="0" dirty="0">
                <a:solidFill>
                  <a:srgbClr val="555555"/>
                </a:solidFill>
                <a:effectLst/>
                <a:latin typeface="Lato" panose="020F0502020204030203" pitchFamily="34" charset="0"/>
              </a:rPr>
              <a:t> means that everyone has a fair and just opportunity to access what they need to thrive. Equity means unfair obstacles are removed to help everyone thrive.</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7</a:t>
            </a:fld>
            <a:endParaRPr lang="en-US" dirty="0"/>
          </a:p>
        </p:txBody>
      </p:sp>
    </p:spTree>
    <p:extLst>
      <p:ext uri="{BB962C8B-B14F-4D97-AF65-F5344CB8AC3E}">
        <p14:creationId xmlns:p14="http://schemas.microsoft.com/office/powerpoint/2010/main" val="2523182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This graphic illustrates the difference between equality and equity.</a:t>
            </a:r>
          </a:p>
          <a:p>
            <a:pPr algn="l"/>
            <a:endParaRPr lang="en-US" b="0" i="0" dirty="0">
              <a:solidFill>
                <a:srgbClr val="555555"/>
              </a:solidFill>
              <a:effectLst/>
              <a:latin typeface="Lato" panose="020F0502020204030203" pitchFamily="34" charset="0"/>
            </a:endParaRPr>
          </a:p>
          <a:p>
            <a:pPr algn="l"/>
            <a:r>
              <a:rPr lang="en-US" b="1" i="0" dirty="0">
                <a:solidFill>
                  <a:srgbClr val="555555"/>
                </a:solidFill>
                <a:effectLst/>
                <a:latin typeface="Lato" panose="020F0502020204030203" pitchFamily="34" charset="0"/>
              </a:rPr>
              <a:t>Audience Prompt</a:t>
            </a:r>
            <a:r>
              <a:rPr lang="en-US" b="0" i="0" dirty="0">
                <a:solidFill>
                  <a:srgbClr val="555555"/>
                </a:solidFill>
                <a:effectLst/>
                <a:latin typeface="Lato" panose="020F0502020204030203" pitchFamily="34" charset="0"/>
              </a:rPr>
              <a:t>: What are the images on the equality line telling us? What is different about the equity line?</a:t>
            </a:r>
          </a:p>
          <a:p>
            <a:pPr algn="l"/>
            <a:endParaRPr lang="en-US" b="0" i="0" dirty="0">
              <a:solidFill>
                <a:srgbClr val="555555"/>
              </a:solidFill>
              <a:effectLst/>
              <a:latin typeface="Lato" panose="020F0502020204030203" pitchFamily="34" charset="0"/>
            </a:endParaRP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Yes, in the approach to equality, everyone has the same size bicycle, even if it does not fit their needs. In the approach to equity, everyone has a bicycle, but the type is based on what they need for their circumstances. The standard one-size-fits-all bike doesn’t work for everyone.</a:t>
            </a:r>
          </a:p>
          <a:p>
            <a:pPr algn="l"/>
            <a:endParaRPr lang="en-US" b="0" i="0" dirty="0">
              <a:solidFill>
                <a:srgbClr val="555555"/>
              </a:solidFill>
              <a:effectLst/>
              <a:latin typeface="Lato" panose="020F0502020204030203" pitchFamily="34" charset="0"/>
            </a:endParaRPr>
          </a:p>
          <a:p>
            <a:pPr algn="l"/>
            <a:r>
              <a:rPr lang="en-US" b="0" i="0" dirty="0">
                <a:solidFill>
                  <a:srgbClr val="555555"/>
                </a:solidFill>
                <a:effectLst/>
                <a:latin typeface="Lato" panose="020F0502020204030203" pitchFamily="34" charset="0"/>
              </a:rPr>
              <a:t>Inequities result when there is a lack of opportunity and resources to thrive. These are conditions and obstacles that are avoidable and unfair.</a:t>
            </a:r>
          </a:p>
          <a:p>
            <a:endParaRPr lang="en-US" dirty="0"/>
          </a:p>
          <a:p>
            <a:pPr algn="l">
              <a:buFont typeface="Arial" panose="020B0604020202020204" pitchFamily="34" charset="0"/>
              <a:buNone/>
            </a:pPr>
            <a:r>
              <a:rPr lang="en-US" b="1" dirty="0"/>
              <a:t>Audience Prompt</a:t>
            </a:r>
            <a:r>
              <a:rPr lang="en-US" dirty="0"/>
              <a:t>: </a:t>
            </a:r>
            <a:r>
              <a:rPr lang="en-US" b="0" i="0" dirty="0">
                <a:solidFill>
                  <a:srgbClr val="555555"/>
                </a:solidFill>
                <a:effectLst/>
                <a:latin typeface="Lato" panose="020F0502020204030203" pitchFamily="34" charset="0"/>
              </a:rPr>
              <a:t>As you take a moment to reflect on this graphic and the descriptions of equality and equity, what parts remind you of your experience as an individual? What parts remind you of your community?</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8</a:t>
            </a:fld>
            <a:endParaRPr lang="en-US" dirty="0"/>
          </a:p>
        </p:txBody>
      </p:sp>
    </p:spTree>
    <p:extLst>
      <p:ext uri="{BB962C8B-B14F-4D97-AF65-F5344CB8AC3E}">
        <p14:creationId xmlns:p14="http://schemas.microsoft.com/office/powerpoint/2010/main" val="3613943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Lato" panose="020F0502020204030203" pitchFamily="34" charset="0"/>
              </a:rPr>
              <a:t>Equity doesn’t just apply to individuals, but also to communities and the groups of people who live there. </a:t>
            </a:r>
          </a:p>
          <a:p>
            <a:pPr algn="l"/>
            <a:r>
              <a:rPr lang="en-US" b="0" i="0" dirty="0">
                <a:solidFill>
                  <a:srgbClr val="555555"/>
                </a:solidFill>
                <a:effectLst/>
                <a:latin typeface="Lato" panose="020F0502020204030203" pitchFamily="34" charset="0"/>
              </a:rPr>
              <a:t> </a:t>
            </a:r>
          </a:p>
          <a:p>
            <a:pPr algn="l"/>
            <a:r>
              <a:rPr lang="en-US" b="0" i="0" dirty="0">
                <a:solidFill>
                  <a:srgbClr val="555555"/>
                </a:solidFill>
                <a:effectLst/>
                <a:latin typeface="Lato" panose="020F0502020204030203" pitchFamily="34" charset="0"/>
              </a:rPr>
              <a:t>For example, in neighborhoods that have no public transportation or grocery stores nearby, it can be more difficult for residents to get to work or eat healthy foods. A neighborhood across town might have multiple bus lines and many grocery stores, which means residents have more choices for how to get to work and where to buy food. </a:t>
            </a:r>
          </a:p>
          <a:p>
            <a:pPr algn="l"/>
            <a:r>
              <a:rPr lang="en-US" b="0" i="0" dirty="0">
                <a:solidFill>
                  <a:srgbClr val="555555"/>
                </a:solidFill>
                <a:effectLst/>
                <a:latin typeface="Lato" panose="020F0502020204030203" pitchFamily="34" charset="0"/>
              </a:rPr>
              <a:t> </a:t>
            </a:r>
          </a:p>
          <a:p>
            <a:pPr algn="l"/>
            <a:r>
              <a:rPr lang="en-US" b="0" i="0" dirty="0">
                <a:solidFill>
                  <a:srgbClr val="555555"/>
                </a:solidFill>
                <a:effectLst/>
                <a:latin typeface="Lato" panose="020F0502020204030203" pitchFamily="34" charset="0"/>
              </a:rPr>
              <a:t>Looking at these differences through an equity lens can help us understand the barriers to opportunity and good health that some residents face and help us identify ways we can work together to create conditions where everyone can live their healthiest lives.</a:t>
            </a:r>
          </a:p>
          <a:p>
            <a:pPr algn="l"/>
            <a:r>
              <a:rPr lang="en-US" b="0" i="0" dirty="0">
                <a:solidFill>
                  <a:srgbClr val="555555"/>
                </a:solidFill>
                <a:effectLst/>
                <a:latin typeface="Lato" panose="020F0502020204030203" pitchFamily="34" charset="0"/>
              </a:rPr>
              <a:t> </a:t>
            </a:r>
          </a:p>
          <a:p>
            <a:pPr algn="l"/>
            <a:r>
              <a:rPr lang="en-US" b="0" i="0" dirty="0">
                <a:solidFill>
                  <a:srgbClr val="555555"/>
                </a:solidFill>
                <a:effectLst/>
                <a:latin typeface="Lato" panose="020F0502020204030203" pitchFamily="34" charset="0"/>
              </a:rPr>
              <a:t>The choices people make depend on the choices they have. Focusing on equity in communities means looking at what opportunities have been available—or not available—to neighborhoods and groups of people over time and how that has affected their health and well-being.</a:t>
            </a:r>
          </a:p>
          <a:p>
            <a:endParaRPr lang="en-US" dirty="0"/>
          </a:p>
          <a:p>
            <a:r>
              <a:rPr lang="en-US" b="1" dirty="0"/>
              <a:t>Audience Prompt:</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As you think about your own community, how do opportunities differ between neighborhoods or groups of people?</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What do you think has contributed to those differences?</a:t>
            </a:r>
          </a:p>
          <a:p>
            <a:pPr marL="285750" indent="-285750" algn="l">
              <a:buFont typeface="Arial" panose="020B0604020202020204" pitchFamily="34" charset="0"/>
              <a:buChar char="•"/>
            </a:pPr>
            <a:r>
              <a:rPr lang="en-US" b="0" i="0" dirty="0">
                <a:solidFill>
                  <a:srgbClr val="555555"/>
                </a:solidFill>
                <a:effectLst/>
                <a:latin typeface="Lato" panose="020F0502020204030203" pitchFamily="34" charset="0"/>
              </a:rPr>
              <a:t>What could be done to change them?</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9</a:t>
            </a:fld>
            <a:endParaRPr lang="en-US" dirty="0"/>
          </a:p>
        </p:txBody>
      </p:sp>
    </p:spTree>
    <p:extLst>
      <p:ext uri="{BB962C8B-B14F-4D97-AF65-F5344CB8AC3E}">
        <p14:creationId xmlns:p14="http://schemas.microsoft.com/office/powerpoint/2010/main" val="1076773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143691"/>
            <a:ext cx="9144000" cy="5287191"/>
          </a:xfrm>
          <a:prstGeom prst="rect">
            <a:avLst/>
          </a:prstGeom>
          <a:solidFill>
            <a:srgbClr val="F1EDEA"/>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rtlCol="0" anchor="ctr"/>
          <a:lstStyle/>
          <a:p>
            <a:pPr algn="ctr"/>
            <a:endParaRPr lang="en-US" b="0" dirty="0">
              <a:solidFill>
                <a:srgbClr val="003763"/>
              </a:solidFill>
            </a:endParaRPr>
          </a:p>
        </p:txBody>
      </p:sp>
      <p:sp>
        <p:nvSpPr>
          <p:cNvPr id="11" name="Title 1"/>
          <p:cNvSpPr>
            <a:spLocks noGrp="1"/>
          </p:cNvSpPr>
          <p:nvPr>
            <p:ph type="title"/>
          </p:nvPr>
        </p:nvSpPr>
        <p:spPr>
          <a:xfrm>
            <a:off x="418368" y="1818355"/>
            <a:ext cx="8304711" cy="1022187"/>
          </a:xfrm>
        </p:spPr>
        <p:txBody>
          <a:bodyPr anchor="b" anchorCtr="0"/>
          <a:lstStyle>
            <a:lvl1pPr algn="l">
              <a:defRPr sz="3800" b="1" cap="all">
                <a:solidFill>
                  <a:srgbClr val="003763"/>
                </a:solidFill>
              </a:defRPr>
            </a:lvl1pPr>
          </a:lstStyle>
          <a:p>
            <a:r>
              <a:rPr lang="en-US"/>
              <a:t>Click to edit Master title style</a:t>
            </a:r>
            <a:endParaRPr lang="en-US" dirty="0"/>
          </a:p>
        </p:txBody>
      </p:sp>
      <p:sp>
        <p:nvSpPr>
          <p:cNvPr id="13" name="Line 685"/>
          <p:cNvSpPr>
            <a:spLocks noChangeShapeType="1"/>
          </p:cNvSpPr>
          <p:nvPr userDrawn="1"/>
        </p:nvSpPr>
        <p:spPr bwMode="auto">
          <a:xfrm>
            <a:off x="418523" y="2917368"/>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3" name="Text Placeholder 2"/>
          <p:cNvSpPr>
            <a:spLocks noGrp="1"/>
          </p:cNvSpPr>
          <p:nvPr>
            <p:ph type="body" sz="quarter" idx="10"/>
          </p:nvPr>
        </p:nvSpPr>
        <p:spPr>
          <a:xfrm>
            <a:off x="425993" y="2992899"/>
            <a:ext cx="8295184" cy="605118"/>
          </a:xfrm>
        </p:spPr>
        <p:txBody>
          <a:bodyPr/>
          <a:lstStyle>
            <a:lvl1pPr marL="0" indent="0">
              <a:buNone/>
              <a:defRPr sz="2900" i="1" spc="40">
                <a:solidFill>
                  <a:srgbClr val="003763"/>
                </a:solidFill>
                <a:latin typeface="+mj-lt"/>
              </a:defRPr>
            </a:lvl1pPr>
          </a:lstStyle>
          <a:p>
            <a:pPr lvl="0"/>
            <a:r>
              <a:rPr lang="en-US"/>
              <a:t>Edit Master text styles</a:t>
            </a:r>
          </a:p>
        </p:txBody>
      </p:sp>
      <p:sp>
        <p:nvSpPr>
          <p:cNvPr id="6" name="Content Placeholder 5"/>
          <p:cNvSpPr>
            <a:spLocks noGrp="1"/>
          </p:cNvSpPr>
          <p:nvPr>
            <p:ph sz="quarter" idx="11" hasCustomPrompt="1"/>
          </p:nvPr>
        </p:nvSpPr>
        <p:spPr>
          <a:xfrm>
            <a:off x="212814" y="4805747"/>
            <a:ext cx="2955636" cy="184897"/>
          </a:xfrm>
        </p:spPr>
        <p:txBody>
          <a:bodyPr/>
          <a:lstStyle>
            <a:lvl1pPr marL="0" indent="0">
              <a:buNone/>
              <a:defRPr sz="1600" b="0" i="1" baseline="0">
                <a:solidFill>
                  <a:schemeClr val="bg2">
                    <a:lumMod val="75000"/>
                  </a:schemeClr>
                </a:solidFill>
              </a:defRPr>
            </a:lvl1pPr>
            <a:lvl2pPr marL="244206" indent="0">
              <a:buNone/>
              <a:defRPr/>
            </a:lvl2pPr>
            <a:lvl3pPr marL="468061" indent="0">
              <a:buNone/>
              <a:defRPr/>
            </a:lvl3pPr>
            <a:lvl4pPr marL="459157" indent="0">
              <a:buNone/>
              <a:defRPr/>
            </a:lvl4pPr>
            <a:lvl5pPr marL="599068" indent="0">
              <a:buNone/>
              <a:defRPr/>
            </a:lvl5pPr>
          </a:lstStyle>
          <a:p>
            <a:pPr lvl="0"/>
            <a:r>
              <a:rPr lang="en-US" dirty="0"/>
              <a:t>countyhealthrankings.org</a:t>
            </a:r>
          </a:p>
        </p:txBody>
      </p:sp>
      <p:pic>
        <p:nvPicPr>
          <p:cNvPr id="9" name="Picture 8">
            <a:extLst>
              <a:ext uri="{FF2B5EF4-FFF2-40B4-BE49-F238E27FC236}">
                <a16:creationId xmlns:a16="http://schemas.microsoft.com/office/drawing/2014/main" id="{58A49038-6956-4533-8CD2-72360D2E91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8523" y="243837"/>
            <a:ext cx="3131690" cy="1276350"/>
          </a:xfrm>
          <a:prstGeom prst="rect">
            <a:avLst/>
          </a:prstGeom>
        </p:spPr>
      </p:pic>
      <p:pic>
        <p:nvPicPr>
          <p:cNvPr id="12" name="Picture 11">
            <a:extLst>
              <a:ext uri="{FF2B5EF4-FFF2-40B4-BE49-F238E27FC236}">
                <a16:creationId xmlns:a16="http://schemas.microsoft.com/office/drawing/2014/main" id="{C164B22F-BF4F-4C53-8A3F-7F20CDFD82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1192" y="354691"/>
            <a:ext cx="2654286" cy="1078855"/>
          </a:xfrm>
          <a:prstGeom prst="rect">
            <a:avLst/>
          </a:prstGeom>
        </p:spPr>
      </p:pic>
      <p:sp>
        <p:nvSpPr>
          <p:cNvPr id="14" name="Content Placeholder 5">
            <a:extLst>
              <a:ext uri="{FF2B5EF4-FFF2-40B4-BE49-F238E27FC236}">
                <a16:creationId xmlns:a16="http://schemas.microsoft.com/office/drawing/2014/main" id="{5B6CC2EA-3DEF-489A-BD53-8EC6B3002555}"/>
              </a:ext>
            </a:extLst>
          </p:cNvPr>
          <p:cNvSpPr>
            <a:spLocks noGrp="1"/>
          </p:cNvSpPr>
          <p:nvPr>
            <p:ph sz="quarter" idx="12" hasCustomPrompt="1"/>
          </p:nvPr>
        </p:nvSpPr>
        <p:spPr>
          <a:xfrm>
            <a:off x="5882071" y="4802588"/>
            <a:ext cx="2955636" cy="184897"/>
          </a:xfrm>
        </p:spPr>
        <p:txBody>
          <a:bodyPr/>
          <a:lstStyle>
            <a:lvl1pPr marL="0" indent="0" algn="r">
              <a:buNone/>
              <a:defRPr sz="1600" b="0" i="1" baseline="0">
                <a:solidFill>
                  <a:schemeClr val="tx1"/>
                </a:solidFill>
              </a:defRPr>
            </a:lvl1pPr>
            <a:lvl2pPr marL="244206" indent="0">
              <a:buNone/>
              <a:defRPr/>
            </a:lvl2pPr>
            <a:lvl3pPr marL="468061" indent="0">
              <a:buNone/>
              <a:defRPr/>
            </a:lvl3pPr>
            <a:lvl4pPr marL="459157" indent="0">
              <a:buNone/>
              <a:defRPr/>
            </a:lvl4pPr>
            <a:lvl5pPr marL="599068" indent="0">
              <a:buNone/>
              <a:defRPr/>
            </a:lvl5pPr>
          </a:lstStyle>
          <a:p>
            <a:pPr lvl="0"/>
            <a:r>
              <a:rPr lang="en-US" dirty="0"/>
              <a:t>neighborworks.org</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19966" y="1419558"/>
            <a:ext cx="8305511" cy="3116620"/>
          </a:xfrm>
        </p:spPr>
        <p:txBody>
          <a:bodyPr vert="eaVert"/>
          <a:lstStyle/>
          <a:p>
            <a:pPr lvl="0"/>
            <a:r>
              <a:rPr lang="en-US"/>
              <a:t>Edit Master text styles</a:t>
            </a:r>
          </a:p>
          <a:p>
            <a:pPr lvl="1"/>
            <a:r>
              <a:rPr lang="en-US"/>
              <a:t>Second level</a:t>
            </a:r>
          </a:p>
          <a:p>
            <a:pPr lvl="2"/>
            <a:r>
              <a:rPr lang="en-US"/>
              <a:t>Third level</a:t>
            </a:r>
          </a:p>
        </p:txBody>
      </p:sp>
      <p:sp>
        <p:nvSpPr>
          <p:cNvPr id="5" name="Line 685"/>
          <p:cNvSpPr>
            <a:spLocks noChangeShapeType="1"/>
          </p:cNvSpPr>
          <p:nvPr userDrawn="1"/>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6"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49873" y="1041998"/>
            <a:ext cx="2076738" cy="37315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4850" y="1041998"/>
            <a:ext cx="5576477" cy="3731559"/>
          </a:xfrm>
        </p:spPr>
        <p:txBody>
          <a:bodyPr vert="eaVert"/>
          <a:lstStyle/>
          <a:p>
            <a:pPr lvl="0"/>
            <a:r>
              <a:rPr lang="en-US"/>
              <a:t>Edit Master text styles</a:t>
            </a:r>
          </a:p>
          <a:p>
            <a:pPr lvl="1"/>
            <a:r>
              <a:rPr lang="en-US"/>
              <a:t>Second level</a:t>
            </a:r>
          </a:p>
          <a:p>
            <a:pPr lvl="2"/>
            <a:r>
              <a:rPr lang="en-US"/>
              <a:t>Third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419967" y="1419557"/>
            <a:ext cx="8304068" cy="3484951"/>
          </a:xfrm>
        </p:spPr>
        <p:txBody>
          <a:bodyPr/>
          <a:lstStyle/>
          <a:p>
            <a:r>
              <a:rPr lang="en-US"/>
              <a:t>Click icon to add chart</a:t>
            </a:r>
            <a:endParaRPr lang="en-US" dirty="0"/>
          </a:p>
        </p:txBody>
      </p:sp>
      <p:sp>
        <p:nvSpPr>
          <p:cNvPr id="5" name="Line 685"/>
          <p:cNvSpPr>
            <a:spLocks noChangeShapeType="1"/>
          </p:cNvSpPr>
          <p:nvPr userDrawn="1"/>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6"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Rectangle 9"/>
          <p:cNvSpPr/>
          <p:nvPr userDrawn="1"/>
        </p:nvSpPr>
        <p:spPr>
          <a:xfrm>
            <a:off x="-65314" y="-71846"/>
            <a:ext cx="9144000" cy="5287191"/>
          </a:xfrm>
          <a:prstGeom prst="rect">
            <a:avLst/>
          </a:prstGeom>
          <a:solidFill>
            <a:srgbClr val="F1EDEA"/>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rtlCol="0" anchor="ctr"/>
          <a:lstStyle/>
          <a:p>
            <a:pPr algn="ctr"/>
            <a:endParaRPr lang="en-US" b="0" dirty="0">
              <a:solidFill>
                <a:srgbClr val="003763"/>
              </a:solidFill>
            </a:endParaRPr>
          </a:p>
        </p:txBody>
      </p:sp>
      <p:sp>
        <p:nvSpPr>
          <p:cNvPr id="6" name="Content Placeholder 5"/>
          <p:cNvSpPr>
            <a:spLocks noGrp="1"/>
          </p:cNvSpPr>
          <p:nvPr>
            <p:ph sz="quarter" idx="11" hasCustomPrompt="1"/>
          </p:nvPr>
        </p:nvSpPr>
        <p:spPr>
          <a:xfrm>
            <a:off x="1721391" y="3018578"/>
            <a:ext cx="2955636" cy="184897"/>
          </a:xfrm>
        </p:spPr>
        <p:txBody>
          <a:bodyPr/>
          <a:lstStyle>
            <a:lvl1pPr marL="0" indent="0">
              <a:buNone/>
              <a:defRPr sz="1600" b="0" i="1" baseline="0">
                <a:solidFill>
                  <a:schemeClr val="bg2">
                    <a:lumMod val="75000"/>
                  </a:schemeClr>
                </a:solidFill>
              </a:defRPr>
            </a:lvl1pPr>
            <a:lvl2pPr marL="244206" indent="0">
              <a:buNone/>
              <a:defRPr/>
            </a:lvl2pPr>
            <a:lvl3pPr marL="468061" indent="0">
              <a:buNone/>
              <a:defRPr/>
            </a:lvl3pPr>
            <a:lvl4pPr marL="459157" indent="0">
              <a:buNone/>
              <a:defRPr/>
            </a:lvl4pPr>
            <a:lvl5pPr marL="599068" indent="0">
              <a:buNone/>
              <a:defRPr/>
            </a:lvl5pPr>
          </a:lstStyle>
          <a:p>
            <a:pPr lvl="0"/>
            <a:r>
              <a:rPr lang="en-US" dirty="0"/>
              <a:t>countyhealthrankings.org</a:t>
            </a:r>
          </a:p>
        </p:txBody>
      </p:sp>
      <p:pic>
        <p:nvPicPr>
          <p:cNvPr id="9" name="Picture 8">
            <a:extLst>
              <a:ext uri="{FF2B5EF4-FFF2-40B4-BE49-F238E27FC236}">
                <a16:creationId xmlns:a16="http://schemas.microsoft.com/office/drawing/2014/main" id="{58A49038-6956-4533-8CD2-72360D2E91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8523" y="269964"/>
            <a:ext cx="3131690" cy="1276350"/>
          </a:xfrm>
          <a:prstGeom prst="rect">
            <a:avLst/>
          </a:prstGeom>
        </p:spPr>
      </p:pic>
      <p:pic>
        <p:nvPicPr>
          <p:cNvPr id="12" name="Picture 11">
            <a:extLst>
              <a:ext uri="{FF2B5EF4-FFF2-40B4-BE49-F238E27FC236}">
                <a16:creationId xmlns:a16="http://schemas.microsoft.com/office/drawing/2014/main" id="{C164B22F-BF4F-4C53-8A3F-7F20CDFD82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1192" y="380818"/>
            <a:ext cx="2654286" cy="1078855"/>
          </a:xfrm>
          <a:prstGeom prst="rect">
            <a:avLst/>
          </a:prstGeom>
        </p:spPr>
      </p:pic>
      <p:sp>
        <p:nvSpPr>
          <p:cNvPr id="14" name="Content Placeholder 5">
            <a:extLst>
              <a:ext uri="{FF2B5EF4-FFF2-40B4-BE49-F238E27FC236}">
                <a16:creationId xmlns:a16="http://schemas.microsoft.com/office/drawing/2014/main" id="{5B6CC2EA-3DEF-489A-BD53-8EC6B3002555}"/>
              </a:ext>
            </a:extLst>
          </p:cNvPr>
          <p:cNvSpPr>
            <a:spLocks noGrp="1"/>
          </p:cNvSpPr>
          <p:nvPr>
            <p:ph sz="quarter" idx="12" hasCustomPrompt="1"/>
          </p:nvPr>
        </p:nvSpPr>
        <p:spPr>
          <a:xfrm>
            <a:off x="4228879" y="3001381"/>
            <a:ext cx="2955636" cy="184897"/>
          </a:xfrm>
        </p:spPr>
        <p:txBody>
          <a:bodyPr/>
          <a:lstStyle>
            <a:lvl1pPr marL="0" indent="0" algn="r">
              <a:buNone/>
              <a:defRPr sz="1600" b="0" i="1" baseline="0">
                <a:solidFill>
                  <a:schemeClr val="tx1"/>
                </a:solidFill>
              </a:defRPr>
            </a:lvl1pPr>
            <a:lvl2pPr marL="244206" indent="0">
              <a:buNone/>
              <a:defRPr/>
            </a:lvl2pPr>
            <a:lvl3pPr marL="468061" indent="0">
              <a:buNone/>
              <a:defRPr/>
            </a:lvl3pPr>
            <a:lvl4pPr marL="459157" indent="0">
              <a:buNone/>
              <a:defRPr/>
            </a:lvl4pPr>
            <a:lvl5pPr marL="599068" indent="0">
              <a:buNone/>
              <a:defRPr/>
            </a:lvl5pPr>
          </a:lstStyle>
          <a:p>
            <a:pPr lvl="0"/>
            <a:r>
              <a:rPr lang="en-US" dirty="0"/>
              <a:t>neighborworks.org</a:t>
            </a:r>
          </a:p>
        </p:txBody>
      </p:sp>
      <p:sp>
        <p:nvSpPr>
          <p:cNvPr id="15" name="Title 1">
            <a:extLst>
              <a:ext uri="{FF2B5EF4-FFF2-40B4-BE49-F238E27FC236}">
                <a16:creationId xmlns:a16="http://schemas.microsoft.com/office/drawing/2014/main" id="{2AE30492-1E05-49A1-9C1C-7EA3C9B8DB97}"/>
              </a:ext>
            </a:extLst>
          </p:cNvPr>
          <p:cNvSpPr txBox="1">
            <a:spLocks/>
          </p:cNvSpPr>
          <p:nvPr userDrawn="1"/>
        </p:nvSpPr>
        <p:spPr>
          <a:xfrm>
            <a:off x="1711023" y="2193134"/>
            <a:ext cx="6048024" cy="410765"/>
          </a:xfrm>
          <a:prstGeom prst="rect">
            <a:avLst/>
          </a:prstGeom>
        </p:spPr>
        <p:txBody>
          <a:bodyPr lIns="60445" tIns="30224" rIns="60445" bIns="30224">
            <a:noAutofit/>
          </a:bodyPr>
          <a:lstStyle>
            <a:lvl1pPr algn="l" defTabSz="722313" rtl="0" eaLnBrk="1" fontAlgn="base" hangingPunct="1">
              <a:spcBef>
                <a:spcPct val="0"/>
              </a:spcBef>
              <a:spcAft>
                <a:spcPct val="0"/>
              </a:spcAft>
              <a:defRPr sz="3600" b="1" cap="all">
                <a:solidFill>
                  <a:schemeClr val="accent4"/>
                </a:solidFill>
                <a:latin typeface="+mj-lt"/>
                <a:ea typeface="+mj-ea"/>
                <a:cs typeface="+mj-cs"/>
              </a:defRPr>
            </a:lvl1pPr>
            <a:lvl2pPr algn="l" defTabSz="722313" rtl="0" eaLnBrk="1" fontAlgn="base" hangingPunct="1">
              <a:spcBef>
                <a:spcPct val="0"/>
              </a:spcBef>
              <a:spcAft>
                <a:spcPct val="0"/>
              </a:spcAft>
              <a:defRPr sz="2000" b="1">
                <a:solidFill>
                  <a:schemeClr val="accent1"/>
                </a:solidFill>
                <a:latin typeface="Arial" charset="0"/>
              </a:defRPr>
            </a:lvl2pPr>
            <a:lvl3pPr algn="l" defTabSz="722313" rtl="0" eaLnBrk="1" fontAlgn="base" hangingPunct="1">
              <a:spcBef>
                <a:spcPct val="0"/>
              </a:spcBef>
              <a:spcAft>
                <a:spcPct val="0"/>
              </a:spcAft>
              <a:defRPr sz="2000" b="1">
                <a:solidFill>
                  <a:schemeClr val="accent1"/>
                </a:solidFill>
                <a:latin typeface="Arial" charset="0"/>
              </a:defRPr>
            </a:lvl3pPr>
            <a:lvl4pPr algn="l" defTabSz="722313" rtl="0" eaLnBrk="1" fontAlgn="base" hangingPunct="1">
              <a:spcBef>
                <a:spcPct val="0"/>
              </a:spcBef>
              <a:spcAft>
                <a:spcPct val="0"/>
              </a:spcAft>
              <a:defRPr sz="2000" b="1">
                <a:solidFill>
                  <a:schemeClr val="accent1"/>
                </a:solidFill>
                <a:latin typeface="Arial" charset="0"/>
              </a:defRPr>
            </a:lvl4pPr>
            <a:lvl5pPr algn="l" defTabSz="722313" rtl="0" eaLnBrk="1" fontAlgn="base" hangingPunct="1">
              <a:spcBef>
                <a:spcPct val="0"/>
              </a:spcBef>
              <a:spcAft>
                <a:spcPct val="0"/>
              </a:spcAft>
              <a:defRPr sz="2000" b="1">
                <a:solidFill>
                  <a:schemeClr val="accent1"/>
                </a:solidFill>
                <a:latin typeface="Arial" charset="0"/>
              </a:defRPr>
            </a:lvl5pPr>
            <a:lvl6pPr marL="457200" algn="l" defTabSz="722313" rtl="0" eaLnBrk="1" fontAlgn="base" hangingPunct="1">
              <a:spcBef>
                <a:spcPct val="0"/>
              </a:spcBef>
              <a:spcAft>
                <a:spcPct val="0"/>
              </a:spcAft>
              <a:defRPr sz="2000" b="1">
                <a:solidFill>
                  <a:schemeClr val="accent1"/>
                </a:solidFill>
                <a:latin typeface="Arial" charset="0"/>
              </a:defRPr>
            </a:lvl6pPr>
            <a:lvl7pPr marL="914400" algn="l" defTabSz="722313" rtl="0" eaLnBrk="1" fontAlgn="base" hangingPunct="1">
              <a:spcBef>
                <a:spcPct val="0"/>
              </a:spcBef>
              <a:spcAft>
                <a:spcPct val="0"/>
              </a:spcAft>
              <a:defRPr sz="2000" b="1">
                <a:solidFill>
                  <a:schemeClr val="accent1"/>
                </a:solidFill>
                <a:latin typeface="Arial" charset="0"/>
              </a:defRPr>
            </a:lvl7pPr>
            <a:lvl8pPr marL="1371600" algn="l" defTabSz="722313" rtl="0" eaLnBrk="1" fontAlgn="base" hangingPunct="1">
              <a:spcBef>
                <a:spcPct val="0"/>
              </a:spcBef>
              <a:spcAft>
                <a:spcPct val="0"/>
              </a:spcAft>
              <a:defRPr sz="2000" b="1">
                <a:solidFill>
                  <a:schemeClr val="accent1"/>
                </a:solidFill>
                <a:latin typeface="Arial" charset="0"/>
              </a:defRPr>
            </a:lvl8pPr>
            <a:lvl9pPr marL="1828800" algn="l" defTabSz="722313" rtl="0" eaLnBrk="1" fontAlgn="base" hangingPunct="1">
              <a:spcBef>
                <a:spcPct val="0"/>
              </a:spcBef>
              <a:spcAft>
                <a:spcPct val="0"/>
              </a:spcAft>
              <a:defRPr sz="2000" b="1">
                <a:solidFill>
                  <a:schemeClr val="accent1"/>
                </a:solidFill>
                <a:latin typeface="Arial" charset="0"/>
              </a:defRPr>
            </a:lvl9pPr>
          </a:lstStyle>
          <a:p>
            <a:pPr algn="ctr"/>
            <a:r>
              <a:rPr lang="en-US" sz="2846" dirty="0">
                <a:solidFill>
                  <a:srgbClr val="003763"/>
                </a:solidFill>
              </a:rPr>
              <a:t>Thank you! </a:t>
            </a:r>
          </a:p>
        </p:txBody>
      </p:sp>
    </p:spTree>
    <p:extLst>
      <p:ext uri="{BB962C8B-B14F-4D97-AF65-F5344CB8AC3E}">
        <p14:creationId xmlns:p14="http://schemas.microsoft.com/office/powerpoint/2010/main" val="385447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4_Title Slide">
    <p:spTree>
      <p:nvGrpSpPr>
        <p:cNvPr id="1" name="Shape 13"/>
        <p:cNvGrpSpPr/>
        <p:nvPr/>
      </p:nvGrpSpPr>
      <p:grpSpPr>
        <a:xfrm>
          <a:off x="0" y="0"/>
          <a:ext cx="0" cy="0"/>
          <a:chOff x="0" y="0"/>
          <a:chExt cx="0" cy="0"/>
        </a:xfrm>
      </p:grpSpPr>
      <p:sp>
        <p:nvSpPr>
          <p:cNvPr id="14" name="Google Shape;14;p2"/>
          <p:cNvSpPr/>
          <p:nvPr/>
        </p:nvSpPr>
        <p:spPr>
          <a:xfrm>
            <a:off x="0" y="813127"/>
            <a:ext cx="9144000" cy="4330373"/>
          </a:xfrm>
          <a:prstGeom prst="rect">
            <a:avLst/>
          </a:prstGeom>
          <a:solidFill>
            <a:srgbClr val="F1EDEA"/>
          </a:solidFill>
          <a:ln>
            <a:noFill/>
          </a:ln>
        </p:spPr>
        <p:txBody>
          <a:bodyPr spcFirstLastPara="1" wrap="square" lIns="73250" tIns="36625" rIns="73250" bIns="366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3763"/>
              </a:solidFill>
              <a:latin typeface="Arial"/>
              <a:ea typeface="Arial"/>
              <a:cs typeface="Arial"/>
              <a:sym typeface="Arial"/>
            </a:endParaRPr>
          </a:p>
        </p:txBody>
      </p:sp>
      <p:sp>
        <p:nvSpPr>
          <p:cNvPr id="15" name="Google Shape;15;p2"/>
          <p:cNvSpPr txBox="1">
            <a:spLocks noGrp="1"/>
          </p:cNvSpPr>
          <p:nvPr>
            <p:ph type="title"/>
          </p:nvPr>
        </p:nvSpPr>
        <p:spPr>
          <a:xfrm>
            <a:off x="418368" y="1818355"/>
            <a:ext cx="8304711" cy="1022187"/>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SzPts val="1400"/>
              <a:buNone/>
              <a:defRPr sz="3800" b="1" cap="none">
                <a:solidFill>
                  <a:srgbClr val="0037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 name="Google Shape;16;p2"/>
          <p:cNvCxnSpPr/>
          <p:nvPr/>
        </p:nvCxnSpPr>
        <p:spPr>
          <a:xfrm>
            <a:off x="418523" y="2917368"/>
            <a:ext cx="8306955" cy="0"/>
          </a:xfrm>
          <a:prstGeom prst="straightConnector1">
            <a:avLst/>
          </a:prstGeom>
          <a:noFill/>
          <a:ln w="12700" cap="flat" cmpd="sng">
            <a:solidFill>
              <a:schemeClr val="dk2"/>
            </a:solidFill>
            <a:prstDash val="solid"/>
            <a:round/>
            <a:headEnd type="none" w="sm" len="sm"/>
            <a:tailEnd type="none" w="sm" len="sm"/>
          </a:ln>
        </p:spPr>
      </p:cxnSp>
      <p:sp>
        <p:nvSpPr>
          <p:cNvPr id="17" name="Google Shape;17;p2"/>
          <p:cNvSpPr txBox="1">
            <a:spLocks noGrp="1"/>
          </p:cNvSpPr>
          <p:nvPr>
            <p:ph type="body" idx="1"/>
          </p:nvPr>
        </p:nvSpPr>
        <p:spPr>
          <a:xfrm>
            <a:off x="425993" y="2992899"/>
            <a:ext cx="8295184" cy="605118"/>
          </a:xfrm>
          <a:prstGeom prst="rect">
            <a:avLst/>
          </a:prstGeom>
          <a:noFill/>
          <a:ln>
            <a:noFill/>
          </a:ln>
        </p:spPr>
        <p:txBody>
          <a:bodyPr spcFirstLastPara="1" wrap="square" lIns="0" tIns="0" rIns="0" bIns="0" anchor="t" anchorCtr="0"/>
          <a:lstStyle>
            <a:lvl1pPr marL="457200" lvl="0" indent="-228600" algn="l">
              <a:lnSpc>
                <a:spcPct val="100000"/>
              </a:lnSpc>
              <a:spcBef>
                <a:spcPts val="1442"/>
              </a:spcBef>
              <a:spcAft>
                <a:spcPts val="0"/>
              </a:spcAft>
              <a:buSzPts val="2900"/>
              <a:buNone/>
              <a:defRPr sz="2900" i="1">
                <a:solidFill>
                  <a:srgbClr val="003763"/>
                </a:solidFill>
                <a:latin typeface="Calibri"/>
                <a:ea typeface="Calibri"/>
                <a:cs typeface="Calibri"/>
                <a:sym typeface="Calibri"/>
              </a:defRPr>
            </a:lvl1pPr>
            <a:lvl2pPr marL="914400" lvl="1" indent="-314325" algn="l">
              <a:lnSpc>
                <a:spcPct val="100000"/>
              </a:lnSpc>
              <a:spcBef>
                <a:spcPts val="1442"/>
              </a:spcBef>
              <a:spcAft>
                <a:spcPts val="0"/>
              </a:spcAft>
              <a:buSzPts val="1350"/>
              <a:buChar char="–"/>
              <a:defRPr/>
            </a:lvl2pPr>
            <a:lvl3pPr marL="1371600" lvl="2" indent="-320039" algn="l">
              <a:lnSpc>
                <a:spcPct val="100000"/>
              </a:lnSpc>
              <a:spcBef>
                <a:spcPts val="1442"/>
              </a:spcBef>
              <a:spcAft>
                <a:spcPts val="0"/>
              </a:spcAft>
              <a:buSzPts val="1440"/>
              <a:buChar char="‣"/>
              <a:defRPr/>
            </a:lvl3pPr>
            <a:lvl4pPr marL="1828800" lvl="3" indent="-314325" algn="l">
              <a:lnSpc>
                <a:spcPct val="100000"/>
              </a:lnSpc>
              <a:spcBef>
                <a:spcPts val="961"/>
              </a:spcBef>
              <a:spcAft>
                <a:spcPts val="0"/>
              </a:spcAft>
              <a:buSzPts val="1350"/>
              <a:buChar char="-"/>
              <a:defRPr/>
            </a:lvl4pPr>
            <a:lvl5pPr marL="2286000" lvl="4" indent="-320039" algn="l">
              <a:lnSpc>
                <a:spcPct val="100000"/>
              </a:lnSpc>
              <a:spcBef>
                <a:spcPts val="961"/>
              </a:spcBef>
              <a:spcAft>
                <a:spcPts val="0"/>
              </a:spcAft>
              <a:buSzPts val="1440"/>
              <a:buChar char="‣"/>
              <a:defRPr/>
            </a:lvl5pPr>
            <a:lvl6pPr marL="2743200" lvl="5" indent="-314325" algn="l">
              <a:lnSpc>
                <a:spcPct val="100000"/>
              </a:lnSpc>
              <a:spcBef>
                <a:spcPts val="630"/>
              </a:spcBef>
              <a:spcAft>
                <a:spcPts val="0"/>
              </a:spcAft>
              <a:buSzPts val="1350"/>
              <a:buChar char="▪"/>
              <a:defRPr/>
            </a:lvl6pPr>
            <a:lvl7pPr marL="3200400" lvl="6" indent="-314325" algn="l">
              <a:lnSpc>
                <a:spcPct val="100000"/>
              </a:lnSpc>
              <a:spcBef>
                <a:spcPts val="630"/>
              </a:spcBef>
              <a:spcAft>
                <a:spcPts val="0"/>
              </a:spcAft>
              <a:buSzPts val="1350"/>
              <a:buChar char="▪"/>
              <a:defRPr/>
            </a:lvl7pPr>
            <a:lvl8pPr marL="3657600" lvl="7" indent="-314325" algn="l">
              <a:lnSpc>
                <a:spcPct val="100000"/>
              </a:lnSpc>
              <a:spcBef>
                <a:spcPts val="630"/>
              </a:spcBef>
              <a:spcAft>
                <a:spcPts val="0"/>
              </a:spcAft>
              <a:buSzPts val="1350"/>
              <a:buChar char="▪"/>
              <a:defRPr/>
            </a:lvl8pPr>
            <a:lvl9pPr marL="4114800" lvl="8" indent="-314325" algn="l">
              <a:lnSpc>
                <a:spcPct val="100000"/>
              </a:lnSpc>
              <a:spcBef>
                <a:spcPts val="630"/>
              </a:spcBef>
              <a:spcAft>
                <a:spcPts val="0"/>
              </a:spcAft>
              <a:buSzPts val="1350"/>
              <a:buChar char="▪"/>
              <a:defRPr/>
            </a:lvl9pPr>
          </a:lstStyle>
          <a:p>
            <a:endParaRPr/>
          </a:p>
        </p:txBody>
      </p:sp>
      <p:sp>
        <p:nvSpPr>
          <p:cNvPr id="18" name="Google Shape;18;p2"/>
          <p:cNvSpPr txBox="1">
            <a:spLocks noGrp="1"/>
          </p:cNvSpPr>
          <p:nvPr>
            <p:ph type="body" idx="2"/>
          </p:nvPr>
        </p:nvSpPr>
        <p:spPr>
          <a:xfrm>
            <a:off x="212814" y="4805747"/>
            <a:ext cx="2955636" cy="184897"/>
          </a:xfrm>
          <a:prstGeom prst="rect">
            <a:avLst/>
          </a:prstGeom>
          <a:noFill/>
          <a:ln>
            <a:noFill/>
          </a:ln>
        </p:spPr>
        <p:txBody>
          <a:bodyPr spcFirstLastPara="1" wrap="square" lIns="0" tIns="0" rIns="0" bIns="0" anchor="t" anchorCtr="0"/>
          <a:lstStyle>
            <a:lvl1pPr marL="457200" lvl="0" indent="-228600" algn="l">
              <a:lnSpc>
                <a:spcPct val="100000"/>
              </a:lnSpc>
              <a:spcBef>
                <a:spcPts val="1442"/>
              </a:spcBef>
              <a:spcAft>
                <a:spcPts val="0"/>
              </a:spcAft>
              <a:buSzPts val="1600"/>
              <a:buNone/>
              <a:defRPr sz="1600" b="0" i="1">
                <a:solidFill>
                  <a:srgbClr val="CA6F06"/>
                </a:solidFill>
              </a:defRPr>
            </a:lvl1pPr>
            <a:lvl2pPr marL="914400" lvl="1" indent="-228600" algn="l">
              <a:lnSpc>
                <a:spcPct val="100000"/>
              </a:lnSpc>
              <a:spcBef>
                <a:spcPts val="1442"/>
              </a:spcBef>
              <a:spcAft>
                <a:spcPts val="0"/>
              </a:spcAft>
              <a:buSzPts val="1650"/>
              <a:buNone/>
              <a:defRPr/>
            </a:lvl2pPr>
            <a:lvl3pPr marL="1371600" lvl="2" indent="-228600" algn="l">
              <a:lnSpc>
                <a:spcPct val="100000"/>
              </a:lnSpc>
              <a:spcBef>
                <a:spcPts val="1442"/>
              </a:spcBef>
              <a:spcAft>
                <a:spcPts val="0"/>
              </a:spcAft>
              <a:buSzPts val="1520"/>
              <a:buNone/>
              <a:defRPr/>
            </a:lvl3pPr>
            <a:lvl4pPr marL="1828800" lvl="3" indent="-228600" algn="l">
              <a:lnSpc>
                <a:spcPct val="100000"/>
              </a:lnSpc>
              <a:spcBef>
                <a:spcPts val="961"/>
              </a:spcBef>
              <a:spcAft>
                <a:spcPts val="0"/>
              </a:spcAft>
              <a:buSzPts val="900"/>
              <a:buNone/>
              <a:defRPr/>
            </a:lvl4pPr>
            <a:lvl5pPr marL="2286000" lvl="4" indent="-228600" algn="l">
              <a:lnSpc>
                <a:spcPct val="100000"/>
              </a:lnSpc>
              <a:spcBef>
                <a:spcPts val="961"/>
              </a:spcBef>
              <a:spcAft>
                <a:spcPts val="0"/>
              </a:spcAft>
              <a:buSzPts val="960"/>
              <a:buNone/>
              <a:defRPr/>
            </a:lvl5pPr>
            <a:lvl6pPr marL="2743200" lvl="5" indent="-314325" algn="l">
              <a:lnSpc>
                <a:spcPct val="100000"/>
              </a:lnSpc>
              <a:spcBef>
                <a:spcPts val="630"/>
              </a:spcBef>
              <a:spcAft>
                <a:spcPts val="0"/>
              </a:spcAft>
              <a:buSzPts val="1350"/>
              <a:buChar char="▪"/>
              <a:defRPr/>
            </a:lvl6pPr>
            <a:lvl7pPr marL="3200400" lvl="6" indent="-314325" algn="l">
              <a:lnSpc>
                <a:spcPct val="100000"/>
              </a:lnSpc>
              <a:spcBef>
                <a:spcPts val="630"/>
              </a:spcBef>
              <a:spcAft>
                <a:spcPts val="0"/>
              </a:spcAft>
              <a:buSzPts val="1350"/>
              <a:buChar char="▪"/>
              <a:defRPr/>
            </a:lvl7pPr>
            <a:lvl8pPr marL="3657600" lvl="7" indent="-314325" algn="l">
              <a:lnSpc>
                <a:spcPct val="100000"/>
              </a:lnSpc>
              <a:spcBef>
                <a:spcPts val="630"/>
              </a:spcBef>
              <a:spcAft>
                <a:spcPts val="0"/>
              </a:spcAft>
              <a:buSzPts val="1350"/>
              <a:buChar char="▪"/>
              <a:defRPr/>
            </a:lvl8pPr>
            <a:lvl9pPr marL="4114800" lvl="8" indent="-314325" algn="l">
              <a:lnSpc>
                <a:spcPct val="100000"/>
              </a:lnSpc>
              <a:spcBef>
                <a:spcPts val="630"/>
              </a:spcBef>
              <a:spcAft>
                <a:spcPts val="0"/>
              </a:spcAft>
              <a:buSzPts val="1350"/>
              <a:buChar char="▪"/>
              <a:defRPr/>
            </a:lvl9pPr>
          </a:lstStyle>
          <a:p>
            <a:endParaRPr/>
          </a:p>
        </p:txBody>
      </p:sp>
      <p:pic>
        <p:nvPicPr>
          <p:cNvPr id="19" name="Google Shape;19;p2"/>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0" y="-24621"/>
            <a:ext cx="9153585" cy="1543249"/>
          </a:xfrm>
          <a:prstGeom prst="rect">
            <a:avLst/>
          </a:prstGeom>
          <a:noFill/>
          <a:ln>
            <a:noFill/>
          </a:ln>
        </p:spPr>
      </p:pic>
      <p:pic>
        <p:nvPicPr>
          <p:cNvPr id="20" name="Google Shape;20;p2"/>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4584811" y="4097974"/>
            <a:ext cx="4573010" cy="1059093"/>
          </a:xfrm>
          <a:prstGeom prst="rect">
            <a:avLst/>
          </a:prstGeom>
          <a:noFill/>
          <a:ln>
            <a:noFill/>
          </a:ln>
        </p:spPr>
      </p:pic>
    </p:spTree>
    <p:extLst>
      <p:ext uri="{BB962C8B-B14F-4D97-AF65-F5344CB8AC3E}">
        <p14:creationId xmlns:p14="http://schemas.microsoft.com/office/powerpoint/2010/main" val="185029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7082" y="902923"/>
            <a:ext cx="8308397" cy="408930"/>
          </a:xfrm>
        </p:spPr>
        <p:txBody>
          <a:bodyPr/>
          <a:lstStyle/>
          <a:p>
            <a:r>
              <a:rPr lang="en-US" dirty="0"/>
              <a:t>Click to edit Master title style</a:t>
            </a:r>
          </a:p>
        </p:txBody>
      </p:sp>
      <p:sp>
        <p:nvSpPr>
          <p:cNvPr id="3" name="Content Placeholder 2"/>
          <p:cNvSpPr>
            <a:spLocks noGrp="1"/>
          </p:cNvSpPr>
          <p:nvPr>
            <p:ph idx="1"/>
          </p:nvPr>
        </p:nvSpPr>
        <p:spPr>
          <a:xfrm>
            <a:off x="419968" y="1524000"/>
            <a:ext cx="8304068" cy="3209731"/>
          </a:xfrm>
        </p:spPr>
        <p:txBody>
          <a:bodyPr/>
          <a:lstStyle>
            <a:lvl1pPr>
              <a:spcBef>
                <a:spcPts val="1442"/>
              </a:spcBef>
              <a:defRPr/>
            </a:lvl1pPr>
            <a:lvl2pPr>
              <a:spcBef>
                <a:spcPts val="1442"/>
              </a:spcBef>
              <a:defRPr/>
            </a:lvl2pPr>
            <a:lvl3pPr>
              <a:spcBef>
                <a:spcPts val="1442"/>
              </a:spcBef>
              <a:defRPr/>
            </a:lvl3pPr>
            <a:lvl4pPr>
              <a:spcBef>
                <a:spcPts val="961"/>
              </a:spcBef>
              <a:defRPr/>
            </a:lvl4pPr>
            <a:lvl5pPr>
              <a:spcBef>
                <a:spcPts val="961"/>
              </a:spcBef>
              <a:defRPr/>
            </a:lvl5pPr>
          </a:lstStyle>
          <a:p>
            <a:pPr lvl="0"/>
            <a:r>
              <a:rPr lang="en-US" dirty="0"/>
              <a:t>Click to edit Master text styles</a:t>
            </a:r>
          </a:p>
          <a:p>
            <a:pPr lvl="1"/>
            <a:r>
              <a:rPr lang="en-US" dirty="0"/>
              <a:t>Second level</a:t>
            </a:r>
          </a:p>
          <a:p>
            <a:pPr lvl="2"/>
            <a:r>
              <a:rPr lang="en-US" dirty="0"/>
              <a:t>Third level</a:t>
            </a:r>
          </a:p>
        </p:txBody>
      </p:sp>
      <p:sp>
        <p:nvSpPr>
          <p:cNvPr id="4" name="Line 685"/>
          <p:cNvSpPr>
            <a:spLocks noChangeShapeType="1"/>
          </p:cNvSpPr>
          <p:nvPr/>
        </p:nvSpPr>
        <p:spPr bwMode="auto">
          <a:xfrm>
            <a:off x="418523" y="1319722"/>
            <a:ext cx="8306955" cy="0"/>
          </a:xfrm>
          <a:prstGeom prst="line">
            <a:avLst/>
          </a:prstGeom>
          <a:noFill/>
          <a:ln w="12700">
            <a:solidFill>
              <a:schemeClr val="tx2"/>
            </a:solidFill>
            <a:round/>
            <a:headEnd/>
            <a:tailEnd/>
          </a:ln>
          <a:effectLst/>
        </p:spPr>
        <p:txBody>
          <a:bodyPr wrap="none" lIns="0" tIns="0" rIns="0" bIns="0" anchor="ctr"/>
          <a:lstStyle/>
          <a:p>
            <a:pPr algn="l" eaLnBrk="1" fontAlgn="auto" hangingPunct="1">
              <a:spcBef>
                <a:spcPts val="0"/>
              </a:spcBef>
              <a:spcAft>
                <a:spcPts val="0"/>
              </a:spcAft>
            </a:pPr>
            <a:endParaRPr lang="en-US" sz="1800" b="0" dirty="0">
              <a:solidFill>
                <a:prstClr val="black"/>
              </a:solidFill>
              <a:latin typeface="Calibri"/>
            </a:endParaRPr>
          </a:p>
        </p:txBody>
      </p:sp>
    </p:spTree>
    <p:extLst>
      <p:ext uri="{BB962C8B-B14F-4D97-AF65-F5344CB8AC3E}">
        <p14:creationId xmlns:p14="http://schemas.microsoft.com/office/powerpoint/2010/main" val="2711783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208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9968" y="1692163"/>
            <a:ext cx="4082761" cy="2838590"/>
          </a:xfrm>
        </p:spPr>
        <p:txBody>
          <a:bodyPr/>
          <a:lstStyle>
            <a:lvl1pPr marL="162800" indent="-162800">
              <a:spcBef>
                <a:spcPts val="1442"/>
              </a:spcBef>
              <a:defRPr sz="1600"/>
            </a:lvl1pPr>
            <a:lvl2pPr marL="366300" indent="-162800">
              <a:spcBef>
                <a:spcPts val="1442"/>
              </a:spcBef>
              <a:defRPr sz="1400"/>
            </a:lvl2pPr>
            <a:lvl3pPr>
              <a:spcBef>
                <a:spcPts val="961"/>
              </a:spcBef>
              <a:defRPr sz="1400"/>
            </a:lvl3pPr>
            <a:lvl4pPr>
              <a:spcBef>
                <a:spcPts val="961"/>
              </a:spcBef>
              <a:defRPr sz="1200"/>
            </a:lvl4pPr>
            <a:lvl5pPr>
              <a:spcBef>
                <a:spcPts val="961"/>
              </a:spcBef>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1274" y="1692163"/>
            <a:ext cx="4082762" cy="2838590"/>
          </a:xfrm>
        </p:spPr>
        <p:txBody>
          <a:bodyPr/>
          <a:lstStyle>
            <a:lvl1pPr marL="162800" indent="-162800">
              <a:spcBef>
                <a:spcPts val="1442"/>
              </a:spcBef>
              <a:defRPr sz="1600"/>
            </a:lvl1pPr>
            <a:lvl2pPr indent="-162800">
              <a:spcBef>
                <a:spcPts val="1442"/>
              </a:spcBef>
              <a:defRPr sz="1400"/>
            </a:lvl2pPr>
            <a:lvl3pPr>
              <a:spcBef>
                <a:spcPts val="961"/>
              </a:spcBef>
              <a:defRPr sz="1400"/>
            </a:lvl3pPr>
            <a:lvl4pPr>
              <a:spcBef>
                <a:spcPts val="961"/>
              </a:spcBef>
              <a:defRPr sz="1200"/>
            </a:lvl4pPr>
            <a:lvl5pPr>
              <a:spcBef>
                <a:spcPts val="961"/>
              </a:spcBef>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p:txBody>
      </p:sp>
      <p:sp>
        <p:nvSpPr>
          <p:cNvPr id="11" name="Title 1"/>
          <p:cNvSpPr>
            <a:spLocks noGrp="1"/>
          </p:cNvSpPr>
          <p:nvPr>
            <p:ph type="title"/>
          </p:nvPr>
        </p:nvSpPr>
        <p:spPr>
          <a:xfrm>
            <a:off x="418524" y="930228"/>
            <a:ext cx="8308397" cy="410765"/>
          </a:xfrm>
        </p:spPr>
        <p:txBody>
          <a:bodyPr/>
          <a:lstStyle/>
          <a:p>
            <a:r>
              <a:rPr lang="en-US" dirty="0"/>
              <a:t>Click to edit Master title style</a:t>
            </a:r>
          </a:p>
        </p:txBody>
      </p:sp>
      <p:sp>
        <p:nvSpPr>
          <p:cNvPr id="12" name="Line 685"/>
          <p:cNvSpPr>
            <a:spLocks noChangeShapeType="1"/>
          </p:cNvSpPr>
          <p:nvPr/>
        </p:nvSpPr>
        <p:spPr bwMode="auto">
          <a:xfrm>
            <a:off x="418523" y="1400585"/>
            <a:ext cx="8306955" cy="0"/>
          </a:xfrm>
          <a:prstGeom prst="line">
            <a:avLst/>
          </a:prstGeom>
          <a:noFill/>
          <a:ln w="12700">
            <a:solidFill>
              <a:schemeClr val="tx2"/>
            </a:solidFill>
            <a:round/>
            <a:headEnd/>
            <a:tailEnd/>
          </a:ln>
          <a:effectLst/>
        </p:spPr>
        <p:txBody>
          <a:bodyPr wrap="none" lIns="0" tIns="0" rIns="0" bIns="0" anchor="ctr"/>
          <a:lstStyle/>
          <a:p>
            <a:pPr algn="l" eaLnBrk="1" fontAlgn="auto" hangingPunct="1">
              <a:spcBef>
                <a:spcPts val="0"/>
              </a:spcBef>
              <a:spcAft>
                <a:spcPts val="0"/>
              </a:spcAft>
            </a:pPr>
            <a:endParaRPr lang="en-US" sz="1800" b="0" dirty="0">
              <a:solidFill>
                <a:prstClr val="black"/>
              </a:solidFill>
              <a:latin typeface="Calibri"/>
            </a:endParaRPr>
          </a:p>
        </p:txBody>
      </p:sp>
    </p:spTree>
    <p:extLst>
      <p:ext uri="{BB962C8B-B14F-4D97-AF65-F5344CB8AC3E}">
        <p14:creationId xmlns:p14="http://schemas.microsoft.com/office/powerpoint/2010/main" val="49008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sp>
        <p:nvSpPr>
          <p:cNvPr id="15" name="Google Shape;15;p2"/>
          <p:cNvSpPr txBox="1">
            <a:spLocks noGrp="1"/>
          </p:cNvSpPr>
          <p:nvPr>
            <p:ph type="title"/>
          </p:nvPr>
        </p:nvSpPr>
        <p:spPr>
          <a:xfrm>
            <a:off x="418368" y="1818355"/>
            <a:ext cx="8304711" cy="1022187"/>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SzPts val="1400"/>
              <a:buNone/>
              <a:defRPr sz="3800" b="1" cap="none">
                <a:solidFill>
                  <a:srgbClr val="0037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25993" y="2992899"/>
            <a:ext cx="8295184" cy="605118"/>
          </a:xfrm>
          <a:prstGeom prst="rect">
            <a:avLst/>
          </a:prstGeom>
          <a:noFill/>
          <a:ln>
            <a:noFill/>
          </a:ln>
        </p:spPr>
        <p:txBody>
          <a:bodyPr spcFirstLastPara="1" wrap="square" lIns="0" tIns="0" rIns="0" bIns="0" anchor="t" anchorCtr="0"/>
          <a:lstStyle>
            <a:lvl1pPr marL="457200" lvl="0" indent="-228600" algn="l">
              <a:lnSpc>
                <a:spcPct val="100000"/>
              </a:lnSpc>
              <a:spcBef>
                <a:spcPts val="1442"/>
              </a:spcBef>
              <a:spcAft>
                <a:spcPts val="0"/>
              </a:spcAft>
              <a:buSzPts val="2900"/>
              <a:buNone/>
              <a:defRPr sz="2900" i="1">
                <a:solidFill>
                  <a:srgbClr val="003763"/>
                </a:solidFill>
                <a:latin typeface="Calibri"/>
                <a:ea typeface="Calibri"/>
                <a:cs typeface="Calibri"/>
                <a:sym typeface="Calibri"/>
              </a:defRPr>
            </a:lvl1pPr>
            <a:lvl2pPr marL="914400" lvl="1" indent="-314325" algn="l">
              <a:lnSpc>
                <a:spcPct val="100000"/>
              </a:lnSpc>
              <a:spcBef>
                <a:spcPts val="1442"/>
              </a:spcBef>
              <a:spcAft>
                <a:spcPts val="0"/>
              </a:spcAft>
              <a:buSzPts val="1350"/>
              <a:buChar char="–"/>
              <a:defRPr/>
            </a:lvl2pPr>
            <a:lvl3pPr marL="1371600" lvl="2" indent="-320039" algn="l">
              <a:lnSpc>
                <a:spcPct val="100000"/>
              </a:lnSpc>
              <a:spcBef>
                <a:spcPts val="1442"/>
              </a:spcBef>
              <a:spcAft>
                <a:spcPts val="0"/>
              </a:spcAft>
              <a:buSzPts val="1440"/>
              <a:buChar char="‣"/>
              <a:defRPr/>
            </a:lvl3pPr>
            <a:lvl4pPr marL="1828800" lvl="3" indent="-314325" algn="l">
              <a:lnSpc>
                <a:spcPct val="100000"/>
              </a:lnSpc>
              <a:spcBef>
                <a:spcPts val="961"/>
              </a:spcBef>
              <a:spcAft>
                <a:spcPts val="0"/>
              </a:spcAft>
              <a:buSzPts val="1350"/>
              <a:buChar char="-"/>
              <a:defRPr/>
            </a:lvl4pPr>
            <a:lvl5pPr marL="2286000" lvl="4" indent="-320039" algn="l">
              <a:lnSpc>
                <a:spcPct val="100000"/>
              </a:lnSpc>
              <a:spcBef>
                <a:spcPts val="961"/>
              </a:spcBef>
              <a:spcAft>
                <a:spcPts val="0"/>
              </a:spcAft>
              <a:buSzPts val="1440"/>
              <a:buChar char="‣"/>
              <a:defRPr/>
            </a:lvl5pPr>
            <a:lvl6pPr marL="2743200" lvl="5" indent="-314325" algn="l">
              <a:lnSpc>
                <a:spcPct val="100000"/>
              </a:lnSpc>
              <a:spcBef>
                <a:spcPts val="630"/>
              </a:spcBef>
              <a:spcAft>
                <a:spcPts val="0"/>
              </a:spcAft>
              <a:buSzPts val="1350"/>
              <a:buChar char="▪"/>
              <a:defRPr/>
            </a:lvl6pPr>
            <a:lvl7pPr marL="3200400" lvl="6" indent="-314325" algn="l">
              <a:lnSpc>
                <a:spcPct val="100000"/>
              </a:lnSpc>
              <a:spcBef>
                <a:spcPts val="630"/>
              </a:spcBef>
              <a:spcAft>
                <a:spcPts val="0"/>
              </a:spcAft>
              <a:buSzPts val="1350"/>
              <a:buChar char="▪"/>
              <a:defRPr/>
            </a:lvl7pPr>
            <a:lvl8pPr marL="3657600" lvl="7" indent="-314325" algn="l">
              <a:lnSpc>
                <a:spcPct val="100000"/>
              </a:lnSpc>
              <a:spcBef>
                <a:spcPts val="630"/>
              </a:spcBef>
              <a:spcAft>
                <a:spcPts val="0"/>
              </a:spcAft>
              <a:buSzPts val="1350"/>
              <a:buChar char="▪"/>
              <a:defRPr/>
            </a:lvl8pPr>
            <a:lvl9pPr marL="4114800" lvl="8" indent="-314325" algn="l">
              <a:lnSpc>
                <a:spcPct val="100000"/>
              </a:lnSpc>
              <a:spcBef>
                <a:spcPts val="630"/>
              </a:spcBef>
              <a:spcAft>
                <a:spcPts val="0"/>
              </a:spcAft>
              <a:buSzPts val="1350"/>
              <a:buChar char="▪"/>
              <a:defRPr/>
            </a:lvl9pPr>
          </a:lstStyle>
          <a:p>
            <a:endParaRPr/>
          </a:p>
        </p:txBody>
      </p:sp>
      <p:sp>
        <p:nvSpPr>
          <p:cNvPr id="18" name="Google Shape;18;p2"/>
          <p:cNvSpPr txBox="1">
            <a:spLocks noGrp="1"/>
          </p:cNvSpPr>
          <p:nvPr>
            <p:ph type="body" idx="2"/>
          </p:nvPr>
        </p:nvSpPr>
        <p:spPr>
          <a:xfrm>
            <a:off x="212814" y="4805747"/>
            <a:ext cx="2955636" cy="184897"/>
          </a:xfrm>
          <a:prstGeom prst="rect">
            <a:avLst/>
          </a:prstGeom>
          <a:noFill/>
          <a:ln>
            <a:noFill/>
          </a:ln>
        </p:spPr>
        <p:txBody>
          <a:bodyPr spcFirstLastPara="1" wrap="square" lIns="0" tIns="0" rIns="0" bIns="0" anchor="t" anchorCtr="0"/>
          <a:lstStyle>
            <a:lvl1pPr marL="457200" lvl="0" indent="-228600" algn="l">
              <a:lnSpc>
                <a:spcPct val="100000"/>
              </a:lnSpc>
              <a:spcBef>
                <a:spcPts val="1442"/>
              </a:spcBef>
              <a:spcAft>
                <a:spcPts val="0"/>
              </a:spcAft>
              <a:buSzPts val="1600"/>
              <a:buNone/>
              <a:defRPr sz="1600" b="0" i="1">
                <a:solidFill>
                  <a:srgbClr val="CA6F06"/>
                </a:solidFill>
              </a:defRPr>
            </a:lvl1pPr>
            <a:lvl2pPr marL="914400" lvl="1" indent="-228600" algn="l">
              <a:lnSpc>
                <a:spcPct val="100000"/>
              </a:lnSpc>
              <a:spcBef>
                <a:spcPts val="1442"/>
              </a:spcBef>
              <a:spcAft>
                <a:spcPts val="0"/>
              </a:spcAft>
              <a:buSzPts val="1650"/>
              <a:buNone/>
              <a:defRPr/>
            </a:lvl2pPr>
            <a:lvl3pPr marL="1371600" lvl="2" indent="-228600" algn="l">
              <a:lnSpc>
                <a:spcPct val="100000"/>
              </a:lnSpc>
              <a:spcBef>
                <a:spcPts val="1442"/>
              </a:spcBef>
              <a:spcAft>
                <a:spcPts val="0"/>
              </a:spcAft>
              <a:buSzPts val="1520"/>
              <a:buNone/>
              <a:defRPr/>
            </a:lvl3pPr>
            <a:lvl4pPr marL="1828800" lvl="3" indent="-228600" algn="l">
              <a:lnSpc>
                <a:spcPct val="100000"/>
              </a:lnSpc>
              <a:spcBef>
                <a:spcPts val="961"/>
              </a:spcBef>
              <a:spcAft>
                <a:spcPts val="0"/>
              </a:spcAft>
              <a:buSzPts val="900"/>
              <a:buNone/>
              <a:defRPr/>
            </a:lvl4pPr>
            <a:lvl5pPr marL="2286000" lvl="4" indent="-228600" algn="l">
              <a:lnSpc>
                <a:spcPct val="100000"/>
              </a:lnSpc>
              <a:spcBef>
                <a:spcPts val="961"/>
              </a:spcBef>
              <a:spcAft>
                <a:spcPts val="0"/>
              </a:spcAft>
              <a:buSzPts val="960"/>
              <a:buNone/>
              <a:defRPr/>
            </a:lvl5pPr>
            <a:lvl6pPr marL="2743200" lvl="5" indent="-314325" algn="l">
              <a:lnSpc>
                <a:spcPct val="100000"/>
              </a:lnSpc>
              <a:spcBef>
                <a:spcPts val="630"/>
              </a:spcBef>
              <a:spcAft>
                <a:spcPts val="0"/>
              </a:spcAft>
              <a:buSzPts val="1350"/>
              <a:buChar char="▪"/>
              <a:defRPr/>
            </a:lvl6pPr>
            <a:lvl7pPr marL="3200400" lvl="6" indent="-314325" algn="l">
              <a:lnSpc>
                <a:spcPct val="100000"/>
              </a:lnSpc>
              <a:spcBef>
                <a:spcPts val="630"/>
              </a:spcBef>
              <a:spcAft>
                <a:spcPts val="0"/>
              </a:spcAft>
              <a:buSzPts val="1350"/>
              <a:buChar char="▪"/>
              <a:defRPr/>
            </a:lvl7pPr>
            <a:lvl8pPr marL="3657600" lvl="7" indent="-314325" algn="l">
              <a:lnSpc>
                <a:spcPct val="100000"/>
              </a:lnSpc>
              <a:spcBef>
                <a:spcPts val="630"/>
              </a:spcBef>
              <a:spcAft>
                <a:spcPts val="0"/>
              </a:spcAft>
              <a:buSzPts val="1350"/>
              <a:buChar char="▪"/>
              <a:defRPr/>
            </a:lvl8pPr>
            <a:lvl9pPr marL="4114800" lvl="8" indent="-314325" algn="l">
              <a:lnSpc>
                <a:spcPct val="100000"/>
              </a:lnSpc>
              <a:spcBef>
                <a:spcPts val="630"/>
              </a:spcBef>
              <a:spcAft>
                <a:spcPts val="0"/>
              </a:spcAft>
              <a:buSzPts val="1350"/>
              <a:buChar char="▪"/>
              <a:defRPr/>
            </a:lvl9pPr>
          </a:lstStyle>
          <a:p>
            <a:endParaRPr/>
          </a:p>
        </p:txBody>
      </p:sp>
    </p:spTree>
    <p:extLst>
      <p:ext uri="{BB962C8B-B14F-4D97-AF65-F5344CB8AC3E}">
        <p14:creationId xmlns:p14="http://schemas.microsoft.com/office/powerpoint/2010/main" val="2313551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9"/>
          <p:cNvSpPr/>
          <p:nvPr/>
        </p:nvSpPr>
        <p:spPr>
          <a:xfrm>
            <a:off x="0" y="813127"/>
            <a:ext cx="9144000" cy="4330373"/>
          </a:xfrm>
          <a:prstGeom prst="rect">
            <a:avLst/>
          </a:prstGeom>
          <a:solidFill>
            <a:srgbClr val="F1EDEA"/>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rtlCol="0" anchor="ctr"/>
          <a:lstStyle/>
          <a:p>
            <a:pPr algn="ctr"/>
            <a:endParaRPr lang="en-US" b="0" dirty="0">
              <a:solidFill>
                <a:srgbClr val="003763"/>
              </a:solidFill>
            </a:endParaRPr>
          </a:p>
        </p:txBody>
      </p:sp>
      <p:sp>
        <p:nvSpPr>
          <p:cNvPr id="11" name="Title 1"/>
          <p:cNvSpPr>
            <a:spLocks noGrp="1"/>
          </p:cNvSpPr>
          <p:nvPr>
            <p:ph type="title"/>
          </p:nvPr>
        </p:nvSpPr>
        <p:spPr>
          <a:xfrm>
            <a:off x="418368" y="1818355"/>
            <a:ext cx="8304711" cy="1022187"/>
          </a:xfrm>
        </p:spPr>
        <p:txBody>
          <a:bodyPr anchor="b" anchorCtr="0"/>
          <a:lstStyle>
            <a:lvl1pPr algn="l">
              <a:defRPr sz="3800" b="1" cap="all">
                <a:solidFill>
                  <a:srgbClr val="003763"/>
                </a:solidFill>
              </a:defRPr>
            </a:lvl1pPr>
          </a:lstStyle>
          <a:p>
            <a:r>
              <a:rPr lang="en-US"/>
              <a:t>Click to edit Master title style</a:t>
            </a:r>
            <a:endParaRPr lang="en-US" dirty="0"/>
          </a:p>
        </p:txBody>
      </p:sp>
      <p:sp>
        <p:nvSpPr>
          <p:cNvPr id="13" name="Line 685"/>
          <p:cNvSpPr>
            <a:spLocks noChangeShapeType="1"/>
          </p:cNvSpPr>
          <p:nvPr/>
        </p:nvSpPr>
        <p:spPr bwMode="auto">
          <a:xfrm>
            <a:off x="418523" y="2917368"/>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3" name="Text Placeholder 2"/>
          <p:cNvSpPr>
            <a:spLocks noGrp="1"/>
          </p:cNvSpPr>
          <p:nvPr>
            <p:ph type="body" sz="quarter" idx="10"/>
          </p:nvPr>
        </p:nvSpPr>
        <p:spPr>
          <a:xfrm>
            <a:off x="425993" y="2992899"/>
            <a:ext cx="8295184" cy="605118"/>
          </a:xfrm>
        </p:spPr>
        <p:txBody>
          <a:bodyPr/>
          <a:lstStyle>
            <a:lvl1pPr marL="0" indent="0">
              <a:buNone/>
              <a:defRPr sz="2900" i="1" spc="40">
                <a:solidFill>
                  <a:srgbClr val="003763"/>
                </a:solidFill>
                <a:latin typeface="+mj-lt"/>
              </a:defRPr>
            </a:lvl1pPr>
          </a:lstStyle>
          <a:p>
            <a:pPr lvl="0"/>
            <a:r>
              <a:rPr lang="en-US"/>
              <a:t>Click to edit Master text styles</a:t>
            </a:r>
          </a:p>
        </p:txBody>
      </p:sp>
      <p:sp>
        <p:nvSpPr>
          <p:cNvPr id="6" name="Content Placeholder 5"/>
          <p:cNvSpPr>
            <a:spLocks noGrp="1"/>
          </p:cNvSpPr>
          <p:nvPr>
            <p:ph sz="quarter" idx="11" hasCustomPrompt="1"/>
          </p:nvPr>
        </p:nvSpPr>
        <p:spPr>
          <a:xfrm>
            <a:off x="212814" y="4805747"/>
            <a:ext cx="2955636" cy="184897"/>
          </a:xfrm>
        </p:spPr>
        <p:txBody>
          <a:bodyPr/>
          <a:lstStyle>
            <a:lvl1pPr marL="0" indent="0">
              <a:buNone/>
              <a:defRPr sz="1600" b="0" i="1" baseline="0">
                <a:solidFill>
                  <a:schemeClr val="bg2">
                    <a:lumMod val="75000"/>
                  </a:schemeClr>
                </a:solidFill>
              </a:defRPr>
            </a:lvl1pPr>
            <a:lvl2pPr marL="244206" indent="0">
              <a:buNone/>
              <a:defRPr/>
            </a:lvl2pPr>
            <a:lvl3pPr marL="468061" indent="0">
              <a:buNone/>
              <a:defRPr/>
            </a:lvl3pPr>
            <a:lvl4pPr marL="459157" indent="0">
              <a:buNone/>
              <a:defRPr/>
            </a:lvl4pPr>
            <a:lvl5pPr marL="599068" indent="0">
              <a:buNone/>
              <a:defRPr/>
            </a:lvl5pPr>
          </a:lstStyle>
          <a:p>
            <a:pPr lvl="0"/>
            <a:r>
              <a:rPr lang="en-US" dirty="0"/>
              <a:t>countyhealthrankings.org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4811" y="4097974"/>
            <a:ext cx="4573010" cy="1059093"/>
          </a:xfrm>
          <a:prstGeom prst="rect">
            <a:avLst/>
          </a:prstGeom>
        </p:spPr>
      </p:pic>
      <p:pic>
        <p:nvPicPr>
          <p:cNvPr id="5" name="Picture 4">
            <a:extLst>
              <a:ext uri="{FF2B5EF4-FFF2-40B4-BE49-F238E27FC236}">
                <a16:creationId xmlns:a16="http://schemas.microsoft.com/office/drawing/2014/main" id="{C0044727-014C-43B0-BFAB-3C8EAA058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1138844"/>
          </a:xfrm>
          <a:prstGeom prst="rect">
            <a:avLst/>
          </a:prstGeom>
        </p:spPr>
      </p:pic>
    </p:spTree>
    <p:extLst>
      <p:ext uri="{BB962C8B-B14F-4D97-AF65-F5344CB8AC3E}">
        <p14:creationId xmlns:p14="http://schemas.microsoft.com/office/powerpoint/2010/main" val="141752741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p:cNvSpPr/>
          <p:nvPr userDrawn="1"/>
        </p:nvSpPr>
        <p:spPr>
          <a:xfrm>
            <a:off x="0" y="813127"/>
            <a:ext cx="9144000" cy="4330373"/>
          </a:xfrm>
          <a:prstGeom prst="rect">
            <a:avLst/>
          </a:prstGeom>
          <a:solidFill>
            <a:srgbClr val="F1EDEA"/>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rtlCol="0" anchor="ctr"/>
          <a:lstStyle/>
          <a:p>
            <a:pPr algn="ctr"/>
            <a:endParaRPr lang="en-US" b="0" dirty="0">
              <a:solidFill>
                <a:srgbClr val="003763"/>
              </a:solidFill>
            </a:endParaRPr>
          </a:p>
        </p:txBody>
      </p:sp>
      <p:sp>
        <p:nvSpPr>
          <p:cNvPr id="3" name="Text Placeholder 2"/>
          <p:cNvSpPr>
            <a:spLocks noGrp="1"/>
          </p:cNvSpPr>
          <p:nvPr>
            <p:ph type="body" sz="quarter" idx="10" hasCustomPrompt="1"/>
          </p:nvPr>
        </p:nvSpPr>
        <p:spPr>
          <a:xfrm>
            <a:off x="425993" y="2992899"/>
            <a:ext cx="8295184" cy="605118"/>
          </a:xfrm>
        </p:spPr>
        <p:txBody>
          <a:bodyPr/>
          <a:lstStyle>
            <a:lvl1pPr marL="0" indent="0">
              <a:buNone/>
              <a:defRPr sz="2600" i="0" spc="40">
                <a:solidFill>
                  <a:srgbClr val="003763"/>
                </a:solidFill>
                <a:latin typeface="+mj-lt"/>
              </a:defRPr>
            </a:lvl1pPr>
          </a:lstStyle>
          <a:p>
            <a:pPr lvl="0"/>
            <a:r>
              <a:rPr lang="en-US" dirty="0"/>
              <a:t>Click to edit additional title information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621"/>
            <a:ext cx="9153585" cy="1543249"/>
          </a:xfrm>
          <a:prstGeom prst="rect">
            <a:avLst/>
          </a:prstGeom>
        </p:spPr>
      </p:pic>
    </p:spTree>
    <p:extLst>
      <p:ext uri="{BB962C8B-B14F-4D97-AF65-F5344CB8AC3E}">
        <p14:creationId xmlns:p14="http://schemas.microsoft.com/office/powerpoint/2010/main" val="3283524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10" name="Rectangle 9"/>
          <p:cNvSpPr/>
          <p:nvPr/>
        </p:nvSpPr>
        <p:spPr>
          <a:xfrm>
            <a:off x="0" y="813127"/>
            <a:ext cx="9144000" cy="4330373"/>
          </a:xfrm>
          <a:prstGeom prst="rect">
            <a:avLst/>
          </a:prstGeom>
          <a:solidFill>
            <a:srgbClr val="F1EDEA"/>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rtlCol="0" anchor="ctr"/>
          <a:lstStyle/>
          <a:p>
            <a:pPr algn="ctr"/>
            <a:endParaRPr lang="en-US" b="0" dirty="0">
              <a:solidFill>
                <a:srgbClr val="003763"/>
              </a:solidFill>
            </a:endParaRPr>
          </a:p>
        </p:txBody>
      </p:sp>
      <p:sp>
        <p:nvSpPr>
          <p:cNvPr id="3" name="Text Placeholder 2"/>
          <p:cNvSpPr>
            <a:spLocks noGrp="1"/>
          </p:cNvSpPr>
          <p:nvPr>
            <p:ph type="body" sz="quarter" idx="10" hasCustomPrompt="1"/>
          </p:nvPr>
        </p:nvSpPr>
        <p:spPr>
          <a:xfrm>
            <a:off x="425993" y="2992899"/>
            <a:ext cx="8295184" cy="605118"/>
          </a:xfrm>
        </p:spPr>
        <p:txBody>
          <a:bodyPr/>
          <a:lstStyle>
            <a:lvl1pPr marL="0" indent="0">
              <a:buNone/>
              <a:defRPr sz="2600" i="0" spc="40">
                <a:solidFill>
                  <a:srgbClr val="003763"/>
                </a:solidFill>
                <a:latin typeface="+mj-lt"/>
              </a:defRPr>
            </a:lvl1pPr>
          </a:lstStyle>
          <a:p>
            <a:pPr lvl="0"/>
            <a:r>
              <a:rPr lang="en-US" dirty="0"/>
              <a:t>Click to edit additional title information</a:t>
            </a:r>
          </a:p>
        </p:txBody>
      </p:sp>
      <p:pic>
        <p:nvPicPr>
          <p:cNvPr id="5" name="Picture 4">
            <a:extLst>
              <a:ext uri="{FF2B5EF4-FFF2-40B4-BE49-F238E27FC236}">
                <a16:creationId xmlns:a16="http://schemas.microsoft.com/office/drawing/2014/main" id="{5B44D530-C1E0-42A5-8AED-390EB7DEC9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138844"/>
          </a:xfrm>
          <a:prstGeom prst="rect">
            <a:avLst/>
          </a:prstGeom>
        </p:spPr>
      </p:pic>
    </p:spTree>
    <p:extLst>
      <p:ext uri="{BB962C8B-B14F-4D97-AF65-F5344CB8AC3E}">
        <p14:creationId xmlns:p14="http://schemas.microsoft.com/office/powerpoint/2010/main" val="116172311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
        <p:nvSpPr>
          <p:cNvPr id="3" name="Content Placeholder 2"/>
          <p:cNvSpPr>
            <a:spLocks noGrp="1"/>
          </p:cNvSpPr>
          <p:nvPr>
            <p:ph idx="1"/>
          </p:nvPr>
        </p:nvSpPr>
        <p:spPr>
          <a:xfrm>
            <a:off x="419967" y="1464319"/>
            <a:ext cx="8304068" cy="3350668"/>
          </a:xfrm>
        </p:spPr>
        <p:txBody>
          <a:bodyPr/>
          <a:lstStyle>
            <a:lvl1pPr>
              <a:spcBef>
                <a:spcPts val="1442"/>
              </a:spcBef>
              <a:defRPr/>
            </a:lvl1pPr>
            <a:lvl2pPr>
              <a:spcBef>
                <a:spcPts val="1442"/>
              </a:spcBef>
              <a:defRPr/>
            </a:lvl2pPr>
            <a:lvl3pPr>
              <a:spcBef>
                <a:spcPts val="1442"/>
              </a:spcBef>
              <a:defRPr/>
            </a:lvl3pPr>
            <a:lvl4pPr>
              <a:spcBef>
                <a:spcPts val="961"/>
              </a:spcBef>
              <a:defRPr/>
            </a:lvl4pPr>
            <a:lvl5pPr>
              <a:spcBef>
                <a:spcPts val="961"/>
              </a:spcBef>
              <a:defRPr/>
            </a:lvl5pPr>
          </a:lstStyle>
          <a:p>
            <a:pPr lvl="0"/>
            <a:r>
              <a:rPr lang="en-US"/>
              <a:t>Click to edit Master text styles</a:t>
            </a:r>
          </a:p>
          <a:p>
            <a:pPr lvl="1"/>
            <a:r>
              <a:rPr lang="en-US"/>
              <a:t>Second level</a:t>
            </a:r>
          </a:p>
          <a:p>
            <a:pPr lvl="2"/>
            <a:r>
              <a:rPr lang="en-US"/>
              <a:t>Third level</a:t>
            </a:r>
          </a:p>
        </p:txBody>
      </p:sp>
      <p:sp>
        <p:nvSpPr>
          <p:cNvPr id="4" name="Line 685"/>
          <p:cNvSpPr>
            <a:spLocks noChangeShapeType="1"/>
          </p:cNvSpPr>
          <p:nvPr/>
        </p:nvSpPr>
        <p:spPr bwMode="auto">
          <a:xfrm>
            <a:off x="418523" y="1285488"/>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Tree>
    <p:extLst>
      <p:ext uri="{BB962C8B-B14F-4D97-AF65-F5344CB8AC3E}">
        <p14:creationId xmlns:p14="http://schemas.microsoft.com/office/powerpoint/2010/main" val="2198907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5" y="2127879"/>
            <a:ext cx="7771534" cy="1022187"/>
          </a:xfrm>
        </p:spPr>
        <p:txBody>
          <a:bodyPr anchor="t"/>
          <a:lstStyle>
            <a:lvl1pPr algn="ctr">
              <a:defRPr sz="3200" b="1" cap="all"/>
            </a:lvl1pPr>
          </a:lstStyle>
          <a:p>
            <a:r>
              <a:rPr lang="en-US"/>
              <a:t>Click to edit Master title style</a:t>
            </a:r>
            <a:endParaRPr lang="en-US" dirty="0"/>
          </a:p>
        </p:txBody>
      </p:sp>
    </p:spTree>
    <p:extLst>
      <p:ext uri="{BB962C8B-B14F-4D97-AF65-F5344CB8AC3E}">
        <p14:creationId xmlns:p14="http://schemas.microsoft.com/office/powerpoint/2010/main" val="199999583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9967" y="1692163"/>
            <a:ext cx="4082761" cy="2838590"/>
          </a:xfrm>
        </p:spPr>
        <p:txBody>
          <a:bodyPr/>
          <a:lstStyle>
            <a:lvl1pPr marL="162804" indent="-162804">
              <a:spcBef>
                <a:spcPts val="1442"/>
              </a:spcBef>
              <a:defRPr sz="1600"/>
            </a:lvl1pPr>
            <a:lvl2pPr marL="366309" indent="-162804">
              <a:spcBef>
                <a:spcPts val="1442"/>
              </a:spcBef>
              <a:defRPr sz="1400"/>
            </a:lvl2pPr>
            <a:lvl3pPr>
              <a:spcBef>
                <a:spcPts val="961"/>
              </a:spcBef>
              <a:defRPr sz="1400"/>
            </a:lvl3pPr>
            <a:lvl4pPr>
              <a:spcBef>
                <a:spcPts val="961"/>
              </a:spcBef>
              <a:defRPr sz="1200"/>
            </a:lvl4pPr>
            <a:lvl5pPr>
              <a:spcBef>
                <a:spcPts val="961"/>
              </a:spcBef>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1273" y="1692163"/>
            <a:ext cx="4082762" cy="2838590"/>
          </a:xfrm>
        </p:spPr>
        <p:txBody>
          <a:bodyPr/>
          <a:lstStyle>
            <a:lvl1pPr marL="162804" indent="-162804">
              <a:spcBef>
                <a:spcPts val="1442"/>
              </a:spcBef>
              <a:defRPr sz="1600"/>
            </a:lvl1pPr>
            <a:lvl2pPr indent="-162804">
              <a:spcBef>
                <a:spcPts val="1442"/>
              </a:spcBef>
              <a:defRPr sz="1400"/>
            </a:lvl2pPr>
            <a:lvl3pPr>
              <a:spcBef>
                <a:spcPts val="961"/>
              </a:spcBef>
              <a:defRPr sz="1400"/>
            </a:lvl3pPr>
            <a:lvl4pPr>
              <a:spcBef>
                <a:spcPts val="961"/>
              </a:spcBef>
              <a:defRPr sz="1200"/>
            </a:lvl4pPr>
            <a:lvl5pPr>
              <a:spcBef>
                <a:spcPts val="961"/>
              </a:spcBef>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p:txBody>
      </p:sp>
      <p:sp>
        <p:nvSpPr>
          <p:cNvPr id="12" name="Line 685"/>
          <p:cNvSpPr>
            <a:spLocks noChangeShapeType="1"/>
          </p:cNvSpPr>
          <p:nvPr/>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7"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extLst>
      <p:ext uri="{BB962C8B-B14F-4D97-AF65-F5344CB8AC3E}">
        <p14:creationId xmlns:p14="http://schemas.microsoft.com/office/powerpoint/2010/main" val="2961742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830" y="1447025"/>
            <a:ext cx="4039465" cy="201541"/>
          </a:xfrm>
        </p:spPr>
        <p:txBody>
          <a:bodyPr anchor="t" anchorCtr="0"/>
          <a:lstStyle>
            <a:lvl1pPr marL="0" indent="0">
              <a:buNone/>
              <a:defRPr sz="1900" b="0" i="1" spc="56">
                <a:solidFill>
                  <a:srgbClr val="F8931F"/>
                </a:solidFill>
                <a:latin typeface="+mj-lt"/>
              </a:defRPr>
            </a:lvl1pPr>
            <a:lvl2pPr marL="366309" indent="0">
              <a:buNone/>
              <a:defRPr sz="1600" b="1"/>
            </a:lvl2pPr>
            <a:lvl3pPr marL="732617" indent="0">
              <a:buNone/>
              <a:defRPr sz="1400" b="1"/>
            </a:lvl3pPr>
            <a:lvl4pPr marL="1098926" indent="0">
              <a:buNone/>
              <a:defRPr sz="1300" b="1"/>
            </a:lvl4pPr>
            <a:lvl5pPr marL="1465235" indent="0">
              <a:buNone/>
              <a:defRPr sz="1300" b="1"/>
            </a:lvl5pPr>
            <a:lvl6pPr marL="1831543" indent="0">
              <a:buNone/>
              <a:defRPr sz="1300" b="1"/>
            </a:lvl6pPr>
            <a:lvl7pPr marL="2197852" indent="0">
              <a:buNone/>
              <a:defRPr sz="1300" b="1"/>
            </a:lvl7pPr>
            <a:lvl8pPr marL="2564160" indent="0">
              <a:buNone/>
              <a:defRPr sz="1300" b="1"/>
            </a:lvl8pPr>
            <a:lvl9pPr marL="2930469" indent="0">
              <a:buNone/>
              <a:defRPr sz="1300" b="1"/>
            </a:lvl9pPr>
          </a:lstStyle>
          <a:p>
            <a:pPr lvl="0"/>
            <a:r>
              <a:rPr lang="en-US"/>
              <a:t>Click to edit Master text styles</a:t>
            </a:r>
          </a:p>
        </p:txBody>
      </p:sp>
      <p:sp>
        <p:nvSpPr>
          <p:cNvPr id="4" name="Content Placeholder 3"/>
          <p:cNvSpPr>
            <a:spLocks noGrp="1"/>
          </p:cNvSpPr>
          <p:nvPr>
            <p:ph sz="half" idx="2"/>
          </p:nvPr>
        </p:nvSpPr>
        <p:spPr>
          <a:xfrm>
            <a:off x="448830" y="1811338"/>
            <a:ext cx="4039465" cy="2677227"/>
          </a:xfrm>
        </p:spPr>
        <p:txBody>
          <a:bodyPr/>
          <a:lstStyle>
            <a:lvl1pPr marL="162804" indent="-162804">
              <a:defRPr sz="1600"/>
            </a:lvl1pPr>
            <a:lvl2pPr marL="366309" indent="-162804">
              <a:defRPr sz="1400"/>
            </a:lvl2pPr>
            <a:lvl3pPr>
              <a:defRPr sz="1400"/>
            </a:lvl3pPr>
            <a:lvl4pPr>
              <a:defRPr sz="1200"/>
            </a:lvl4pPr>
            <a:lvl5pPr>
              <a:defRPr sz="12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p:txBody>
      </p:sp>
      <p:sp>
        <p:nvSpPr>
          <p:cNvPr id="9" name="Text Placeholder 2"/>
          <p:cNvSpPr>
            <a:spLocks noGrp="1"/>
          </p:cNvSpPr>
          <p:nvPr>
            <p:ph type="body" idx="11"/>
          </p:nvPr>
        </p:nvSpPr>
        <p:spPr>
          <a:xfrm>
            <a:off x="4684570" y="1447025"/>
            <a:ext cx="4039465" cy="207377"/>
          </a:xfrm>
        </p:spPr>
        <p:txBody>
          <a:bodyPr anchor="t" anchorCtr="0"/>
          <a:lstStyle>
            <a:lvl1pPr marL="0" indent="0">
              <a:buNone/>
              <a:defRPr sz="1900" b="0" i="1" spc="56">
                <a:solidFill>
                  <a:srgbClr val="F8931F"/>
                </a:solidFill>
                <a:latin typeface="+mj-lt"/>
              </a:defRPr>
            </a:lvl1pPr>
            <a:lvl2pPr marL="366309" indent="0">
              <a:buNone/>
              <a:defRPr sz="1600" b="1"/>
            </a:lvl2pPr>
            <a:lvl3pPr marL="732617" indent="0">
              <a:buNone/>
              <a:defRPr sz="1400" b="1"/>
            </a:lvl3pPr>
            <a:lvl4pPr marL="1098926" indent="0">
              <a:buNone/>
              <a:defRPr sz="1300" b="1"/>
            </a:lvl4pPr>
            <a:lvl5pPr marL="1465235" indent="0">
              <a:buNone/>
              <a:defRPr sz="1300" b="1"/>
            </a:lvl5pPr>
            <a:lvl6pPr marL="1831543" indent="0">
              <a:buNone/>
              <a:defRPr sz="1300" b="1"/>
            </a:lvl6pPr>
            <a:lvl7pPr marL="2197852" indent="0">
              <a:buNone/>
              <a:defRPr sz="1300" b="1"/>
            </a:lvl7pPr>
            <a:lvl8pPr marL="2564160" indent="0">
              <a:buNone/>
              <a:defRPr sz="1300" b="1"/>
            </a:lvl8pPr>
            <a:lvl9pPr marL="2930469" indent="0">
              <a:buNone/>
              <a:defRPr sz="1300" b="1"/>
            </a:lvl9pPr>
          </a:lstStyle>
          <a:p>
            <a:pPr lvl="0"/>
            <a:r>
              <a:rPr lang="en-US"/>
              <a:t>Click to edit Master text styles</a:t>
            </a:r>
          </a:p>
        </p:txBody>
      </p:sp>
      <p:sp>
        <p:nvSpPr>
          <p:cNvPr id="10" name="Content Placeholder 3"/>
          <p:cNvSpPr>
            <a:spLocks noGrp="1"/>
          </p:cNvSpPr>
          <p:nvPr>
            <p:ph sz="half" idx="12"/>
          </p:nvPr>
        </p:nvSpPr>
        <p:spPr>
          <a:xfrm>
            <a:off x="4674071" y="1817174"/>
            <a:ext cx="4039465" cy="2709491"/>
          </a:xfrm>
        </p:spPr>
        <p:txBody>
          <a:bodyPr/>
          <a:lstStyle>
            <a:lvl1pPr marL="162804" indent="-162804">
              <a:defRPr sz="1600"/>
            </a:lvl1pPr>
            <a:lvl2pPr marL="366309" indent="-162804">
              <a:defRPr sz="1400"/>
            </a:lvl2pPr>
            <a:lvl3pPr>
              <a:defRPr sz="1400"/>
            </a:lvl3pPr>
            <a:lvl4pPr>
              <a:defRPr sz="1200"/>
            </a:lvl4pPr>
            <a:lvl5pPr>
              <a:defRPr sz="12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p:txBody>
      </p:sp>
      <p:sp>
        <p:nvSpPr>
          <p:cNvPr id="8" name="Line 685"/>
          <p:cNvSpPr>
            <a:spLocks noChangeShapeType="1"/>
          </p:cNvSpPr>
          <p:nvPr/>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13"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extLst>
      <p:ext uri="{BB962C8B-B14F-4D97-AF65-F5344CB8AC3E}">
        <p14:creationId xmlns:p14="http://schemas.microsoft.com/office/powerpoint/2010/main" val="230740112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Line 685"/>
          <p:cNvSpPr>
            <a:spLocks noChangeShapeType="1"/>
          </p:cNvSpPr>
          <p:nvPr/>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5"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extLst>
      <p:ext uri="{BB962C8B-B14F-4D97-AF65-F5344CB8AC3E}">
        <p14:creationId xmlns:p14="http://schemas.microsoft.com/office/powerpoint/2010/main" val="401806205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13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396" y="4119974"/>
            <a:ext cx="7664671" cy="425473"/>
          </a:xfrm>
        </p:spPr>
        <p:txBody>
          <a:bodyPr/>
          <a:lstStyle>
            <a:lvl1pPr algn="l">
              <a:defRPr sz="2900" b="1"/>
            </a:lvl1pPr>
          </a:lstStyle>
          <a:p>
            <a:r>
              <a:rPr lang="en-US"/>
              <a:t>Click to edit Master title style</a:t>
            </a:r>
            <a:endParaRPr lang="en-US" dirty="0"/>
          </a:p>
        </p:txBody>
      </p:sp>
      <p:sp>
        <p:nvSpPr>
          <p:cNvPr id="3" name="Picture Placeholder 2"/>
          <p:cNvSpPr>
            <a:spLocks noGrp="1"/>
          </p:cNvSpPr>
          <p:nvPr>
            <p:ph type="pic" idx="1"/>
          </p:nvPr>
        </p:nvSpPr>
        <p:spPr>
          <a:xfrm>
            <a:off x="747396" y="780118"/>
            <a:ext cx="7649208" cy="3199296"/>
          </a:xfrm>
        </p:spPr>
        <p:txBody>
          <a:bodyPr/>
          <a:lstStyle>
            <a:lvl1pPr marL="0" indent="0">
              <a:buNone/>
              <a:defRPr sz="2600"/>
            </a:lvl1pPr>
            <a:lvl2pPr marL="366309" indent="0">
              <a:buNone/>
              <a:defRPr sz="2200"/>
            </a:lvl2pPr>
            <a:lvl3pPr marL="732617" indent="0">
              <a:buNone/>
              <a:defRPr sz="1900"/>
            </a:lvl3pPr>
            <a:lvl4pPr marL="1098926" indent="0">
              <a:buNone/>
              <a:defRPr sz="1600"/>
            </a:lvl4pPr>
            <a:lvl5pPr marL="1465235" indent="0">
              <a:buNone/>
              <a:defRPr sz="1600"/>
            </a:lvl5pPr>
            <a:lvl6pPr marL="1831543" indent="0">
              <a:buNone/>
              <a:defRPr sz="1600"/>
            </a:lvl6pPr>
            <a:lvl7pPr marL="2197852" indent="0">
              <a:buNone/>
              <a:defRPr sz="1600"/>
            </a:lvl7pPr>
            <a:lvl8pPr marL="2564160" indent="0">
              <a:buNone/>
              <a:defRPr sz="1600"/>
            </a:lvl8pPr>
            <a:lvl9pPr marL="2930469" indent="0">
              <a:buNone/>
              <a:defRPr sz="1600"/>
            </a:lvl9pPr>
          </a:lstStyle>
          <a:p>
            <a:r>
              <a:rPr lang="en-US"/>
              <a:t>Click icon to add picture</a:t>
            </a:r>
          </a:p>
        </p:txBody>
      </p:sp>
      <p:sp>
        <p:nvSpPr>
          <p:cNvPr id="4" name="Text Placeholder 3"/>
          <p:cNvSpPr>
            <a:spLocks noGrp="1"/>
          </p:cNvSpPr>
          <p:nvPr>
            <p:ph type="body" sz="half" idx="2"/>
          </p:nvPr>
        </p:nvSpPr>
        <p:spPr>
          <a:xfrm>
            <a:off x="747396" y="4608991"/>
            <a:ext cx="7674980" cy="444018"/>
          </a:xfrm>
        </p:spPr>
        <p:txBody>
          <a:bodyPr/>
          <a:lstStyle>
            <a:lvl1pPr marL="0" indent="0">
              <a:buNone/>
              <a:defRPr sz="2400"/>
            </a:lvl1pPr>
            <a:lvl2pPr marL="366309" indent="0">
              <a:buNone/>
              <a:defRPr sz="1000"/>
            </a:lvl2pPr>
            <a:lvl3pPr marL="732617" indent="0">
              <a:buNone/>
              <a:defRPr sz="800"/>
            </a:lvl3pPr>
            <a:lvl4pPr marL="1098926" indent="0">
              <a:buNone/>
              <a:defRPr sz="700"/>
            </a:lvl4pPr>
            <a:lvl5pPr marL="1465235" indent="0">
              <a:buNone/>
              <a:defRPr sz="700"/>
            </a:lvl5pPr>
            <a:lvl6pPr marL="1831543" indent="0">
              <a:buNone/>
              <a:defRPr sz="700"/>
            </a:lvl6pPr>
            <a:lvl7pPr marL="2197852" indent="0">
              <a:buNone/>
              <a:defRPr sz="700"/>
            </a:lvl7pPr>
            <a:lvl8pPr marL="2564160" indent="0">
              <a:buNone/>
              <a:defRPr sz="700"/>
            </a:lvl8pPr>
            <a:lvl9pPr marL="2930469" indent="0">
              <a:buNone/>
              <a:defRPr sz="700"/>
            </a:lvl9pPr>
          </a:lstStyle>
          <a:p>
            <a:pPr lvl="0"/>
            <a:r>
              <a:rPr lang="en-US"/>
              <a:t>Click to edit Master text styles</a:t>
            </a:r>
          </a:p>
        </p:txBody>
      </p:sp>
    </p:spTree>
    <p:extLst>
      <p:ext uri="{BB962C8B-B14F-4D97-AF65-F5344CB8AC3E}">
        <p14:creationId xmlns:p14="http://schemas.microsoft.com/office/powerpoint/2010/main" val="32242396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19966" y="1419558"/>
            <a:ext cx="8305511" cy="3116620"/>
          </a:xfrm>
        </p:spPr>
        <p:txBody>
          <a:bodyPr vert="eaVert"/>
          <a:lstStyle/>
          <a:p>
            <a:pPr lvl="0"/>
            <a:r>
              <a:rPr lang="en-US"/>
              <a:t>Click to edit Master text styles</a:t>
            </a:r>
          </a:p>
          <a:p>
            <a:pPr lvl="1"/>
            <a:r>
              <a:rPr lang="en-US"/>
              <a:t>Second level</a:t>
            </a:r>
          </a:p>
          <a:p>
            <a:pPr lvl="2"/>
            <a:r>
              <a:rPr lang="en-US"/>
              <a:t>Third level</a:t>
            </a:r>
          </a:p>
        </p:txBody>
      </p:sp>
      <p:sp>
        <p:nvSpPr>
          <p:cNvPr id="5" name="Line 685"/>
          <p:cNvSpPr>
            <a:spLocks noChangeShapeType="1"/>
          </p:cNvSpPr>
          <p:nvPr/>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6"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extLst>
      <p:ext uri="{BB962C8B-B14F-4D97-AF65-F5344CB8AC3E}">
        <p14:creationId xmlns:p14="http://schemas.microsoft.com/office/powerpoint/2010/main" val="114965912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49873" y="1041998"/>
            <a:ext cx="2076738" cy="37315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4850" y="1041998"/>
            <a:ext cx="5576477" cy="3731559"/>
          </a:xfrm>
        </p:spPr>
        <p:txBody>
          <a:bodyPr vert="eaVert"/>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8247381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
        <p:nvSpPr>
          <p:cNvPr id="3" name="Content Placeholder 2"/>
          <p:cNvSpPr>
            <a:spLocks noGrp="1"/>
          </p:cNvSpPr>
          <p:nvPr>
            <p:ph idx="1"/>
          </p:nvPr>
        </p:nvSpPr>
        <p:spPr>
          <a:xfrm>
            <a:off x="419967" y="1464319"/>
            <a:ext cx="8304068" cy="3350668"/>
          </a:xfrm>
        </p:spPr>
        <p:txBody>
          <a:bodyPr/>
          <a:lstStyle>
            <a:lvl1pPr>
              <a:spcBef>
                <a:spcPts val="1442"/>
              </a:spcBef>
              <a:defRPr/>
            </a:lvl1pPr>
            <a:lvl2pPr>
              <a:spcBef>
                <a:spcPts val="1442"/>
              </a:spcBef>
              <a:defRPr/>
            </a:lvl2pPr>
            <a:lvl3pPr>
              <a:spcBef>
                <a:spcPts val="1442"/>
              </a:spcBef>
              <a:defRPr/>
            </a:lvl3pPr>
            <a:lvl4pPr>
              <a:spcBef>
                <a:spcPts val="961"/>
              </a:spcBef>
              <a:defRPr/>
            </a:lvl4pPr>
            <a:lvl5pPr>
              <a:spcBef>
                <a:spcPts val="961"/>
              </a:spcBef>
              <a:defRPr/>
            </a:lvl5pPr>
          </a:lstStyle>
          <a:p>
            <a:pPr lvl="0"/>
            <a:r>
              <a:rPr lang="en-US"/>
              <a:t>Edit Master text styles</a:t>
            </a:r>
          </a:p>
          <a:p>
            <a:pPr lvl="1"/>
            <a:r>
              <a:rPr lang="en-US"/>
              <a:t>Second level</a:t>
            </a:r>
          </a:p>
          <a:p>
            <a:pPr lvl="2"/>
            <a:r>
              <a:rPr lang="en-US"/>
              <a:t>Third level</a:t>
            </a:r>
          </a:p>
        </p:txBody>
      </p:sp>
      <p:sp>
        <p:nvSpPr>
          <p:cNvPr id="4" name="Line 685"/>
          <p:cNvSpPr>
            <a:spLocks noChangeShapeType="1"/>
          </p:cNvSpPr>
          <p:nvPr userDrawn="1"/>
        </p:nvSpPr>
        <p:spPr bwMode="auto">
          <a:xfrm>
            <a:off x="418523" y="1285488"/>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419967" y="1419557"/>
            <a:ext cx="8304068" cy="3484951"/>
          </a:xfrm>
        </p:spPr>
        <p:txBody>
          <a:bodyPr/>
          <a:lstStyle/>
          <a:p>
            <a:r>
              <a:rPr lang="en-US"/>
              <a:t>Click icon to add chart</a:t>
            </a:r>
            <a:endParaRPr lang="en-US" dirty="0"/>
          </a:p>
        </p:txBody>
      </p:sp>
      <p:sp>
        <p:nvSpPr>
          <p:cNvPr id="5" name="Line 685"/>
          <p:cNvSpPr>
            <a:spLocks noChangeShapeType="1"/>
          </p:cNvSpPr>
          <p:nvPr/>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6"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extLst>
      <p:ext uri="{BB962C8B-B14F-4D97-AF65-F5344CB8AC3E}">
        <p14:creationId xmlns:p14="http://schemas.microsoft.com/office/powerpoint/2010/main" val="399656428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3"/>
        <p:cNvGrpSpPr/>
        <p:nvPr/>
      </p:nvGrpSpPr>
      <p:grpSpPr>
        <a:xfrm>
          <a:off x="0" y="0"/>
          <a:ext cx="0" cy="0"/>
          <a:chOff x="0" y="0"/>
          <a:chExt cx="0" cy="0"/>
        </a:xfrm>
      </p:grpSpPr>
      <p:sp>
        <p:nvSpPr>
          <p:cNvPr id="15" name="Google Shape;15;p2"/>
          <p:cNvSpPr txBox="1">
            <a:spLocks noGrp="1"/>
          </p:cNvSpPr>
          <p:nvPr>
            <p:ph type="title"/>
          </p:nvPr>
        </p:nvSpPr>
        <p:spPr>
          <a:xfrm>
            <a:off x="418368" y="1818355"/>
            <a:ext cx="8304711" cy="1022187"/>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SzPts val="1400"/>
              <a:buNone/>
              <a:defRPr sz="3800" b="1" cap="none">
                <a:solidFill>
                  <a:srgbClr val="0037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25993" y="2992899"/>
            <a:ext cx="8295184" cy="605118"/>
          </a:xfrm>
          <a:prstGeom prst="rect">
            <a:avLst/>
          </a:prstGeom>
          <a:noFill/>
          <a:ln>
            <a:noFill/>
          </a:ln>
        </p:spPr>
        <p:txBody>
          <a:bodyPr spcFirstLastPara="1" wrap="square" lIns="0" tIns="0" rIns="0" bIns="0" anchor="t" anchorCtr="0"/>
          <a:lstStyle>
            <a:lvl1pPr marL="457200" lvl="0" indent="-228600" algn="l">
              <a:lnSpc>
                <a:spcPct val="100000"/>
              </a:lnSpc>
              <a:spcBef>
                <a:spcPts val="1442"/>
              </a:spcBef>
              <a:spcAft>
                <a:spcPts val="0"/>
              </a:spcAft>
              <a:buSzPts val="2900"/>
              <a:buNone/>
              <a:defRPr sz="2900" i="1">
                <a:solidFill>
                  <a:srgbClr val="003763"/>
                </a:solidFill>
                <a:latin typeface="Calibri"/>
                <a:ea typeface="Calibri"/>
                <a:cs typeface="Calibri"/>
                <a:sym typeface="Calibri"/>
              </a:defRPr>
            </a:lvl1pPr>
            <a:lvl2pPr marL="914400" lvl="1" indent="-314325" algn="l">
              <a:lnSpc>
                <a:spcPct val="100000"/>
              </a:lnSpc>
              <a:spcBef>
                <a:spcPts val="1442"/>
              </a:spcBef>
              <a:spcAft>
                <a:spcPts val="0"/>
              </a:spcAft>
              <a:buSzPts val="1350"/>
              <a:buChar char="–"/>
              <a:defRPr/>
            </a:lvl2pPr>
            <a:lvl3pPr marL="1371600" lvl="2" indent="-320039" algn="l">
              <a:lnSpc>
                <a:spcPct val="100000"/>
              </a:lnSpc>
              <a:spcBef>
                <a:spcPts val="1442"/>
              </a:spcBef>
              <a:spcAft>
                <a:spcPts val="0"/>
              </a:spcAft>
              <a:buSzPts val="1440"/>
              <a:buChar char="‣"/>
              <a:defRPr/>
            </a:lvl3pPr>
            <a:lvl4pPr marL="1828800" lvl="3" indent="-314325" algn="l">
              <a:lnSpc>
                <a:spcPct val="100000"/>
              </a:lnSpc>
              <a:spcBef>
                <a:spcPts val="961"/>
              </a:spcBef>
              <a:spcAft>
                <a:spcPts val="0"/>
              </a:spcAft>
              <a:buSzPts val="1350"/>
              <a:buChar char="-"/>
              <a:defRPr/>
            </a:lvl4pPr>
            <a:lvl5pPr marL="2286000" lvl="4" indent="-320039" algn="l">
              <a:lnSpc>
                <a:spcPct val="100000"/>
              </a:lnSpc>
              <a:spcBef>
                <a:spcPts val="961"/>
              </a:spcBef>
              <a:spcAft>
                <a:spcPts val="0"/>
              </a:spcAft>
              <a:buSzPts val="1440"/>
              <a:buChar char="‣"/>
              <a:defRPr/>
            </a:lvl5pPr>
            <a:lvl6pPr marL="2743200" lvl="5" indent="-314325" algn="l">
              <a:lnSpc>
                <a:spcPct val="100000"/>
              </a:lnSpc>
              <a:spcBef>
                <a:spcPts val="630"/>
              </a:spcBef>
              <a:spcAft>
                <a:spcPts val="0"/>
              </a:spcAft>
              <a:buSzPts val="1350"/>
              <a:buChar char="▪"/>
              <a:defRPr/>
            </a:lvl6pPr>
            <a:lvl7pPr marL="3200400" lvl="6" indent="-314325" algn="l">
              <a:lnSpc>
                <a:spcPct val="100000"/>
              </a:lnSpc>
              <a:spcBef>
                <a:spcPts val="630"/>
              </a:spcBef>
              <a:spcAft>
                <a:spcPts val="0"/>
              </a:spcAft>
              <a:buSzPts val="1350"/>
              <a:buChar char="▪"/>
              <a:defRPr/>
            </a:lvl7pPr>
            <a:lvl8pPr marL="3657600" lvl="7" indent="-314325" algn="l">
              <a:lnSpc>
                <a:spcPct val="100000"/>
              </a:lnSpc>
              <a:spcBef>
                <a:spcPts val="630"/>
              </a:spcBef>
              <a:spcAft>
                <a:spcPts val="0"/>
              </a:spcAft>
              <a:buSzPts val="1350"/>
              <a:buChar char="▪"/>
              <a:defRPr/>
            </a:lvl8pPr>
            <a:lvl9pPr marL="4114800" lvl="8" indent="-314325" algn="l">
              <a:lnSpc>
                <a:spcPct val="100000"/>
              </a:lnSpc>
              <a:spcBef>
                <a:spcPts val="630"/>
              </a:spcBef>
              <a:spcAft>
                <a:spcPts val="0"/>
              </a:spcAft>
              <a:buSzPts val="1350"/>
              <a:buChar char="▪"/>
              <a:defRPr/>
            </a:lvl9pPr>
          </a:lstStyle>
          <a:p>
            <a:endParaRPr/>
          </a:p>
        </p:txBody>
      </p:sp>
      <p:sp>
        <p:nvSpPr>
          <p:cNvPr id="18" name="Google Shape;18;p2"/>
          <p:cNvSpPr txBox="1">
            <a:spLocks noGrp="1"/>
          </p:cNvSpPr>
          <p:nvPr>
            <p:ph type="body" idx="2"/>
          </p:nvPr>
        </p:nvSpPr>
        <p:spPr>
          <a:xfrm>
            <a:off x="212814" y="4805747"/>
            <a:ext cx="2955636" cy="184897"/>
          </a:xfrm>
          <a:prstGeom prst="rect">
            <a:avLst/>
          </a:prstGeom>
          <a:noFill/>
          <a:ln>
            <a:noFill/>
          </a:ln>
        </p:spPr>
        <p:txBody>
          <a:bodyPr spcFirstLastPara="1" wrap="square" lIns="0" tIns="0" rIns="0" bIns="0" anchor="t" anchorCtr="0"/>
          <a:lstStyle>
            <a:lvl1pPr marL="457200" lvl="0" indent="-228600" algn="l">
              <a:lnSpc>
                <a:spcPct val="100000"/>
              </a:lnSpc>
              <a:spcBef>
                <a:spcPts val="1442"/>
              </a:spcBef>
              <a:spcAft>
                <a:spcPts val="0"/>
              </a:spcAft>
              <a:buSzPts val="1600"/>
              <a:buNone/>
              <a:defRPr sz="1600" b="0" i="1">
                <a:solidFill>
                  <a:srgbClr val="CA6F06"/>
                </a:solidFill>
              </a:defRPr>
            </a:lvl1pPr>
            <a:lvl2pPr marL="914400" lvl="1" indent="-228600" algn="l">
              <a:lnSpc>
                <a:spcPct val="100000"/>
              </a:lnSpc>
              <a:spcBef>
                <a:spcPts val="1442"/>
              </a:spcBef>
              <a:spcAft>
                <a:spcPts val="0"/>
              </a:spcAft>
              <a:buSzPts val="1650"/>
              <a:buNone/>
              <a:defRPr/>
            </a:lvl2pPr>
            <a:lvl3pPr marL="1371600" lvl="2" indent="-228600" algn="l">
              <a:lnSpc>
                <a:spcPct val="100000"/>
              </a:lnSpc>
              <a:spcBef>
                <a:spcPts val="1442"/>
              </a:spcBef>
              <a:spcAft>
                <a:spcPts val="0"/>
              </a:spcAft>
              <a:buSzPts val="1520"/>
              <a:buNone/>
              <a:defRPr/>
            </a:lvl3pPr>
            <a:lvl4pPr marL="1828800" lvl="3" indent="-228600" algn="l">
              <a:lnSpc>
                <a:spcPct val="100000"/>
              </a:lnSpc>
              <a:spcBef>
                <a:spcPts val="961"/>
              </a:spcBef>
              <a:spcAft>
                <a:spcPts val="0"/>
              </a:spcAft>
              <a:buSzPts val="900"/>
              <a:buNone/>
              <a:defRPr/>
            </a:lvl4pPr>
            <a:lvl5pPr marL="2286000" lvl="4" indent="-228600" algn="l">
              <a:lnSpc>
                <a:spcPct val="100000"/>
              </a:lnSpc>
              <a:spcBef>
                <a:spcPts val="961"/>
              </a:spcBef>
              <a:spcAft>
                <a:spcPts val="0"/>
              </a:spcAft>
              <a:buSzPts val="960"/>
              <a:buNone/>
              <a:defRPr/>
            </a:lvl5pPr>
            <a:lvl6pPr marL="2743200" lvl="5" indent="-314325" algn="l">
              <a:lnSpc>
                <a:spcPct val="100000"/>
              </a:lnSpc>
              <a:spcBef>
                <a:spcPts val="630"/>
              </a:spcBef>
              <a:spcAft>
                <a:spcPts val="0"/>
              </a:spcAft>
              <a:buSzPts val="1350"/>
              <a:buChar char="▪"/>
              <a:defRPr/>
            </a:lvl6pPr>
            <a:lvl7pPr marL="3200400" lvl="6" indent="-314325" algn="l">
              <a:lnSpc>
                <a:spcPct val="100000"/>
              </a:lnSpc>
              <a:spcBef>
                <a:spcPts val="630"/>
              </a:spcBef>
              <a:spcAft>
                <a:spcPts val="0"/>
              </a:spcAft>
              <a:buSzPts val="1350"/>
              <a:buChar char="▪"/>
              <a:defRPr/>
            </a:lvl7pPr>
            <a:lvl8pPr marL="3657600" lvl="7" indent="-314325" algn="l">
              <a:lnSpc>
                <a:spcPct val="100000"/>
              </a:lnSpc>
              <a:spcBef>
                <a:spcPts val="630"/>
              </a:spcBef>
              <a:spcAft>
                <a:spcPts val="0"/>
              </a:spcAft>
              <a:buSzPts val="1350"/>
              <a:buChar char="▪"/>
              <a:defRPr/>
            </a:lvl8pPr>
            <a:lvl9pPr marL="4114800" lvl="8" indent="-314325" algn="l">
              <a:lnSpc>
                <a:spcPct val="100000"/>
              </a:lnSpc>
              <a:spcBef>
                <a:spcPts val="630"/>
              </a:spcBef>
              <a:spcAft>
                <a:spcPts val="0"/>
              </a:spcAft>
              <a:buSzPts val="1350"/>
              <a:buChar char="▪"/>
              <a:defRPr/>
            </a:lvl9pPr>
          </a:lstStyle>
          <a:p>
            <a:endParaRPr/>
          </a:p>
        </p:txBody>
      </p:sp>
    </p:spTree>
    <p:extLst>
      <p:ext uri="{BB962C8B-B14F-4D97-AF65-F5344CB8AC3E}">
        <p14:creationId xmlns:p14="http://schemas.microsoft.com/office/powerpoint/2010/main" val="205142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5" y="2127879"/>
            <a:ext cx="7771534" cy="1022187"/>
          </a:xfrm>
        </p:spPr>
        <p:txBody>
          <a:bodyPr anchor="t"/>
          <a:lstStyle>
            <a:lvl1pPr algn="ctr">
              <a:defRPr sz="3200" b="1" cap="all"/>
            </a:lvl1p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9967" y="1692163"/>
            <a:ext cx="4082761" cy="2838590"/>
          </a:xfrm>
        </p:spPr>
        <p:txBody>
          <a:bodyPr/>
          <a:lstStyle>
            <a:lvl1pPr marL="162804" indent="-162804">
              <a:spcBef>
                <a:spcPts val="1442"/>
              </a:spcBef>
              <a:defRPr sz="1600"/>
            </a:lvl1pPr>
            <a:lvl2pPr marL="366309" indent="-162804">
              <a:spcBef>
                <a:spcPts val="1442"/>
              </a:spcBef>
              <a:defRPr sz="1400"/>
            </a:lvl2pPr>
            <a:lvl3pPr>
              <a:spcBef>
                <a:spcPts val="961"/>
              </a:spcBef>
              <a:defRPr sz="1400"/>
            </a:lvl3pPr>
            <a:lvl4pPr>
              <a:spcBef>
                <a:spcPts val="961"/>
              </a:spcBef>
              <a:defRPr sz="1200"/>
            </a:lvl4pPr>
            <a:lvl5pPr>
              <a:spcBef>
                <a:spcPts val="961"/>
              </a:spcBef>
              <a:defRPr sz="1200"/>
            </a:lvl5pPr>
            <a:lvl6pPr>
              <a:defRPr sz="1400"/>
            </a:lvl6pPr>
            <a:lvl7pPr>
              <a:defRPr sz="1400"/>
            </a:lvl7pPr>
            <a:lvl8pPr>
              <a:defRPr sz="1400"/>
            </a:lvl8pPr>
            <a:lvl9pPr>
              <a:defRPr sz="14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4641273" y="1692163"/>
            <a:ext cx="4082762" cy="2838590"/>
          </a:xfrm>
        </p:spPr>
        <p:txBody>
          <a:bodyPr/>
          <a:lstStyle>
            <a:lvl1pPr marL="162804" indent="-162804">
              <a:spcBef>
                <a:spcPts val="1442"/>
              </a:spcBef>
              <a:defRPr sz="1600"/>
            </a:lvl1pPr>
            <a:lvl2pPr indent="-162804">
              <a:spcBef>
                <a:spcPts val="1442"/>
              </a:spcBef>
              <a:defRPr sz="1400"/>
            </a:lvl2pPr>
            <a:lvl3pPr>
              <a:spcBef>
                <a:spcPts val="961"/>
              </a:spcBef>
              <a:defRPr sz="1400"/>
            </a:lvl3pPr>
            <a:lvl4pPr>
              <a:spcBef>
                <a:spcPts val="961"/>
              </a:spcBef>
              <a:defRPr sz="1200"/>
            </a:lvl4pPr>
            <a:lvl5pPr>
              <a:spcBef>
                <a:spcPts val="961"/>
              </a:spcBef>
              <a:defRPr sz="1200"/>
            </a:lvl5pPr>
            <a:lvl6pPr>
              <a:defRPr sz="1400"/>
            </a:lvl6pPr>
            <a:lvl7pPr>
              <a:defRPr sz="1400"/>
            </a:lvl7pPr>
            <a:lvl8pPr>
              <a:defRPr sz="1400"/>
            </a:lvl8pPr>
            <a:lvl9pPr>
              <a:defRPr sz="1400"/>
            </a:lvl9pPr>
          </a:lstStyle>
          <a:p>
            <a:pPr lvl="0"/>
            <a:r>
              <a:rPr lang="en-US"/>
              <a:t>Edit Master text styles</a:t>
            </a:r>
          </a:p>
          <a:p>
            <a:pPr lvl="1"/>
            <a:r>
              <a:rPr lang="en-US"/>
              <a:t>Second level</a:t>
            </a:r>
          </a:p>
        </p:txBody>
      </p:sp>
      <p:sp>
        <p:nvSpPr>
          <p:cNvPr id="12" name="Line 685"/>
          <p:cNvSpPr>
            <a:spLocks noChangeShapeType="1"/>
          </p:cNvSpPr>
          <p:nvPr userDrawn="1"/>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7"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830" y="1447025"/>
            <a:ext cx="4039465" cy="201541"/>
          </a:xfrm>
        </p:spPr>
        <p:txBody>
          <a:bodyPr anchor="t" anchorCtr="0"/>
          <a:lstStyle>
            <a:lvl1pPr marL="0" indent="0">
              <a:buNone/>
              <a:defRPr sz="1900" b="0" i="1" spc="56">
                <a:solidFill>
                  <a:srgbClr val="F8931F"/>
                </a:solidFill>
                <a:latin typeface="+mj-lt"/>
              </a:defRPr>
            </a:lvl1pPr>
            <a:lvl2pPr marL="366309" indent="0">
              <a:buNone/>
              <a:defRPr sz="1600" b="1"/>
            </a:lvl2pPr>
            <a:lvl3pPr marL="732617" indent="0">
              <a:buNone/>
              <a:defRPr sz="1400" b="1"/>
            </a:lvl3pPr>
            <a:lvl4pPr marL="1098926" indent="0">
              <a:buNone/>
              <a:defRPr sz="1300" b="1"/>
            </a:lvl4pPr>
            <a:lvl5pPr marL="1465235" indent="0">
              <a:buNone/>
              <a:defRPr sz="1300" b="1"/>
            </a:lvl5pPr>
            <a:lvl6pPr marL="1831543" indent="0">
              <a:buNone/>
              <a:defRPr sz="1300" b="1"/>
            </a:lvl6pPr>
            <a:lvl7pPr marL="2197852" indent="0">
              <a:buNone/>
              <a:defRPr sz="1300" b="1"/>
            </a:lvl7pPr>
            <a:lvl8pPr marL="2564160" indent="0">
              <a:buNone/>
              <a:defRPr sz="1300" b="1"/>
            </a:lvl8pPr>
            <a:lvl9pPr marL="2930469" indent="0">
              <a:buNone/>
              <a:defRPr sz="1300" b="1"/>
            </a:lvl9pPr>
          </a:lstStyle>
          <a:p>
            <a:pPr lvl="0"/>
            <a:r>
              <a:rPr lang="en-US"/>
              <a:t>Edit Master text styles</a:t>
            </a:r>
          </a:p>
        </p:txBody>
      </p:sp>
      <p:sp>
        <p:nvSpPr>
          <p:cNvPr id="4" name="Content Placeholder 3"/>
          <p:cNvSpPr>
            <a:spLocks noGrp="1"/>
          </p:cNvSpPr>
          <p:nvPr>
            <p:ph sz="half" idx="2"/>
          </p:nvPr>
        </p:nvSpPr>
        <p:spPr>
          <a:xfrm>
            <a:off x="448830" y="1811338"/>
            <a:ext cx="4039465" cy="2677227"/>
          </a:xfrm>
        </p:spPr>
        <p:txBody>
          <a:bodyPr/>
          <a:lstStyle>
            <a:lvl1pPr marL="162804" indent="-162804">
              <a:defRPr sz="1600"/>
            </a:lvl1pPr>
            <a:lvl2pPr marL="366309" indent="-162804">
              <a:defRPr sz="1400"/>
            </a:lvl2pPr>
            <a:lvl3pPr>
              <a:defRPr sz="1400"/>
            </a:lvl3pPr>
            <a:lvl4pPr>
              <a:defRPr sz="1200"/>
            </a:lvl4pPr>
            <a:lvl5pPr>
              <a:defRPr sz="1200"/>
            </a:lvl5pPr>
            <a:lvl6pPr>
              <a:defRPr sz="1300"/>
            </a:lvl6pPr>
            <a:lvl7pPr>
              <a:defRPr sz="1300"/>
            </a:lvl7pPr>
            <a:lvl8pPr>
              <a:defRPr sz="1300"/>
            </a:lvl8pPr>
            <a:lvl9pPr>
              <a:defRPr sz="1300"/>
            </a:lvl9pPr>
          </a:lstStyle>
          <a:p>
            <a:pPr lvl="0"/>
            <a:r>
              <a:rPr lang="en-US"/>
              <a:t>Edit Master text styles</a:t>
            </a:r>
          </a:p>
          <a:p>
            <a:pPr lvl="1"/>
            <a:r>
              <a:rPr lang="en-US"/>
              <a:t>Second level</a:t>
            </a:r>
          </a:p>
        </p:txBody>
      </p:sp>
      <p:sp>
        <p:nvSpPr>
          <p:cNvPr id="9" name="Text Placeholder 2"/>
          <p:cNvSpPr>
            <a:spLocks noGrp="1"/>
          </p:cNvSpPr>
          <p:nvPr>
            <p:ph type="body" idx="11"/>
          </p:nvPr>
        </p:nvSpPr>
        <p:spPr>
          <a:xfrm>
            <a:off x="4684570" y="1447025"/>
            <a:ext cx="4039465" cy="207377"/>
          </a:xfrm>
        </p:spPr>
        <p:txBody>
          <a:bodyPr anchor="t" anchorCtr="0"/>
          <a:lstStyle>
            <a:lvl1pPr marL="0" indent="0">
              <a:buNone/>
              <a:defRPr sz="1900" b="0" i="1" spc="56">
                <a:solidFill>
                  <a:srgbClr val="F8931F"/>
                </a:solidFill>
                <a:latin typeface="+mj-lt"/>
              </a:defRPr>
            </a:lvl1pPr>
            <a:lvl2pPr marL="366309" indent="0">
              <a:buNone/>
              <a:defRPr sz="1600" b="1"/>
            </a:lvl2pPr>
            <a:lvl3pPr marL="732617" indent="0">
              <a:buNone/>
              <a:defRPr sz="1400" b="1"/>
            </a:lvl3pPr>
            <a:lvl4pPr marL="1098926" indent="0">
              <a:buNone/>
              <a:defRPr sz="1300" b="1"/>
            </a:lvl4pPr>
            <a:lvl5pPr marL="1465235" indent="0">
              <a:buNone/>
              <a:defRPr sz="1300" b="1"/>
            </a:lvl5pPr>
            <a:lvl6pPr marL="1831543" indent="0">
              <a:buNone/>
              <a:defRPr sz="1300" b="1"/>
            </a:lvl6pPr>
            <a:lvl7pPr marL="2197852" indent="0">
              <a:buNone/>
              <a:defRPr sz="1300" b="1"/>
            </a:lvl7pPr>
            <a:lvl8pPr marL="2564160" indent="0">
              <a:buNone/>
              <a:defRPr sz="1300" b="1"/>
            </a:lvl8pPr>
            <a:lvl9pPr marL="2930469" indent="0">
              <a:buNone/>
              <a:defRPr sz="1300" b="1"/>
            </a:lvl9pPr>
          </a:lstStyle>
          <a:p>
            <a:pPr lvl="0"/>
            <a:r>
              <a:rPr lang="en-US"/>
              <a:t>Edit Master text styles</a:t>
            </a:r>
          </a:p>
        </p:txBody>
      </p:sp>
      <p:sp>
        <p:nvSpPr>
          <p:cNvPr id="10" name="Content Placeholder 3"/>
          <p:cNvSpPr>
            <a:spLocks noGrp="1"/>
          </p:cNvSpPr>
          <p:nvPr>
            <p:ph sz="half" idx="12"/>
          </p:nvPr>
        </p:nvSpPr>
        <p:spPr>
          <a:xfrm>
            <a:off x="4674071" y="1817174"/>
            <a:ext cx="4039465" cy="2709491"/>
          </a:xfrm>
        </p:spPr>
        <p:txBody>
          <a:bodyPr/>
          <a:lstStyle>
            <a:lvl1pPr marL="162804" indent="-162804">
              <a:defRPr sz="1600"/>
            </a:lvl1pPr>
            <a:lvl2pPr marL="366309" indent="-162804">
              <a:defRPr sz="1400"/>
            </a:lvl2pPr>
            <a:lvl3pPr>
              <a:defRPr sz="1400"/>
            </a:lvl3pPr>
            <a:lvl4pPr>
              <a:defRPr sz="1200"/>
            </a:lvl4pPr>
            <a:lvl5pPr>
              <a:defRPr sz="1200"/>
            </a:lvl5pPr>
            <a:lvl6pPr>
              <a:defRPr sz="1300"/>
            </a:lvl6pPr>
            <a:lvl7pPr>
              <a:defRPr sz="1300"/>
            </a:lvl7pPr>
            <a:lvl8pPr>
              <a:defRPr sz="1300"/>
            </a:lvl8pPr>
            <a:lvl9pPr>
              <a:defRPr sz="1300"/>
            </a:lvl9pPr>
          </a:lstStyle>
          <a:p>
            <a:pPr lvl="0"/>
            <a:r>
              <a:rPr lang="en-US"/>
              <a:t>Edit Master text styles</a:t>
            </a:r>
          </a:p>
          <a:p>
            <a:pPr lvl="1"/>
            <a:r>
              <a:rPr lang="en-US"/>
              <a:t>Second level</a:t>
            </a:r>
          </a:p>
        </p:txBody>
      </p:sp>
      <p:sp>
        <p:nvSpPr>
          <p:cNvPr id="8" name="Line 685"/>
          <p:cNvSpPr>
            <a:spLocks noChangeShapeType="1"/>
          </p:cNvSpPr>
          <p:nvPr userDrawn="1"/>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13"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Line 685"/>
          <p:cNvSpPr>
            <a:spLocks noChangeShapeType="1"/>
          </p:cNvSpPr>
          <p:nvPr userDrawn="1"/>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5"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396" y="4119974"/>
            <a:ext cx="7664671" cy="425473"/>
          </a:xfrm>
        </p:spPr>
        <p:txBody>
          <a:bodyPr/>
          <a:lstStyle>
            <a:lvl1pPr algn="l">
              <a:defRPr sz="2900" b="1"/>
            </a:lvl1pPr>
          </a:lstStyle>
          <a:p>
            <a:r>
              <a:rPr lang="en-US"/>
              <a:t>Click to edit Master title style</a:t>
            </a:r>
            <a:endParaRPr lang="en-US" dirty="0"/>
          </a:p>
        </p:txBody>
      </p:sp>
      <p:sp>
        <p:nvSpPr>
          <p:cNvPr id="3" name="Picture Placeholder 2"/>
          <p:cNvSpPr>
            <a:spLocks noGrp="1"/>
          </p:cNvSpPr>
          <p:nvPr>
            <p:ph type="pic" idx="1"/>
          </p:nvPr>
        </p:nvSpPr>
        <p:spPr>
          <a:xfrm>
            <a:off x="747396" y="780118"/>
            <a:ext cx="7649208" cy="3199296"/>
          </a:xfrm>
        </p:spPr>
        <p:txBody>
          <a:bodyPr/>
          <a:lstStyle>
            <a:lvl1pPr marL="0" indent="0">
              <a:buNone/>
              <a:defRPr sz="2600"/>
            </a:lvl1pPr>
            <a:lvl2pPr marL="366309" indent="0">
              <a:buNone/>
              <a:defRPr sz="2200"/>
            </a:lvl2pPr>
            <a:lvl3pPr marL="732617" indent="0">
              <a:buNone/>
              <a:defRPr sz="1900"/>
            </a:lvl3pPr>
            <a:lvl4pPr marL="1098926" indent="0">
              <a:buNone/>
              <a:defRPr sz="1600"/>
            </a:lvl4pPr>
            <a:lvl5pPr marL="1465235" indent="0">
              <a:buNone/>
              <a:defRPr sz="1600"/>
            </a:lvl5pPr>
            <a:lvl6pPr marL="1831543" indent="0">
              <a:buNone/>
              <a:defRPr sz="1600"/>
            </a:lvl6pPr>
            <a:lvl7pPr marL="2197852" indent="0">
              <a:buNone/>
              <a:defRPr sz="1600"/>
            </a:lvl7pPr>
            <a:lvl8pPr marL="2564160" indent="0">
              <a:buNone/>
              <a:defRPr sz="1600"/>
            </a:lvl8pPr>
            <a:lvl9pPr marL="2930469" indent="0">
              <a:buNone/>
              <a:defRPr sz="1600"/>
            </a:lvl9pPr>
          </a:lstStyle>
          <a:p>
            <a:r>
              <a:rPr lang="en-US"/>
              <a:t>Click icon to add picture</a:t>
            </a:r>
          </a:p>
        </p:txBody>
      </p:sp>
      <p:sp>
        <p:nvSpPr>
          <p:cNvPr id="4" name="Text Placeholder 3"/>
          <p:cNvSpPr>
            <a:spLocks noGrp="1"/>
          </p:cNvSpPr>
          <p:nvPr>
            <p:ph type="body" sz="half" idx="2"/>
          </p:nvPr>
        </p:nvSpPr>
        <p:spPr>
          <a:xfrm>
            <a:off x="747396" y="4608991"/>
            <a:ext cx="7674980" cy="444018"/>
          </a:xfrm>
        </p:spPr>
        <p:txBody>
          <a:bodyPr/>
          <a:lstStyle>
            <a:lvl1pPr marL="0" indent="0">
              <a:buNone/>
              <a:defRPr sz="2400"/>
            </a:lvl1pPr>
            <a:lvl2pPr marL="366309" indent="0">
              <a:buNone/>
              <a:defRPr sz="1000"/>
            </a:lvl2pPr>
            <a:lvl3pPr marL="732617" indent="0">
              <a:buNone/>
              <a:defRPr sz="800"/>
            </a:lvl3pPr>
            <a:lvl4pPr marL="1098926" indent="0">
              <a:buNone/>
              <a:defRPr sz="700"/>
            </a:lvl4pPr>
            <a:lvl5pPr marL="1465235" indent="0">
              <a:buNone/>
              <a:defRPr sz="700"/>
            </a:lvl5pPr>
            <a:lvl6pPr marL="1831543" indent="0">
              <a:buNone/>
              <a:defRPr sz="700"/>
            </a:lvl6pPr>
            <a:lvl7pPr marL="2197852" indent="0">
              <a:buNone/>
              <a:defRPr sz="700"/>
            </a:lvl7pPr>
            <a:lvl8pPr marL="2564160" indent="0">
              <a:buNone/>
              <a:defRPr sz="700"/>
            </a:lvl8pPr>
            <a:lvl9pPr marL="2930469" indent="0">
              <a:buNone/>
              <a:defRPr sz="7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6.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EFFFF"/>
        </a:solidFill>
        <a:effectLst/>
      </p:bgPr>
    </p:bg>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bwMode="auto">
          <a:xfrm>
            <a:off x="419967" y="1058867"/>
            <a:ext cx="8308397" cy="76706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dirty="0"/>
              <a:t>Two Line Titles</a:t>
            </a:r>
            <a:br>
              <a:rPr lang="en-US" dirty="0"/>
            </a:br>
            <a:r>
              <a:rPr lang="en-US" dirty="0"/>
              <a:t>One Line Titles</a:t>
            </a:r>
          </a:p>
        </p:txBody>
      </p:sp>
      <p:sp>
        <p:nvSpPr>
          <p:cNvPr id="6149" name="Rectangle 5"/>
          <p:cNvSpPr>
            <a:spLocks noGrp="1" noChangeArrowheads="1"/>
          </p:cNvSpPr>
          <p:nvPr>
            <p:ph type="body" idx="1"/>
          </p:nvPr>
        </p:nvSpPr>
        <p:spPr bwMode="auto">
          <a:xfrm>
            <a:off x="419966" y="2039750"/>
            <a:ext cx="8304068" cy="227855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5" name="Picture 4">
            <a:extLst>
              <a:ext uri="{FF2B5EF4-FFF2-40B4-BE49-F238E27FC236}">
                <a16:creationId xmlns:a16="http://schemas.microsoft.com/office/drawing/2014/main" id="{0A6DDD43-4919-4AC9-9A25-A9C878F83AB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 y="0"/>
            <a:ext cx="9144105" cy="757856"/>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74"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1" r:id="rId11"/>
    <p:sldLayoutId id="2147483673" r:id="rId12"/>
    <p:sldLayoutId id="2147483675" r:id="rId13"/>
    <p:sldLayoutId id="2147483791" r:id="rId14"/>
  </p:sldLayoutIdLst>
  <p:hf hdr="0" ftr="0" dt="0"/>
  <p:txStyles>
    <p:titleStyle>
      <a:lvl1pPr algn="l" defTabSz="578717" rtl="0" eaLnBrk="1" fontAlgn="base" hangingPunct="1">
        <a:spcBef>
          <a:spcPct val="0"/>
        </a:spcBef>
        <a:spcAft>
          <a:spcPct val="0"/>
        </a:spcAft>
        <a:defRPr sz="2900" b="1" cap="all">
          <a:solidFill>
            <a:schemeClr val="accent4"/>
          </a:solidFill>
          <a:latin typeface="+mj-lt"/>
          <a:ea typeface="+mj-ea"/>
          <a:cs typeface="+mj-cs"/>
        </a:defRPr>
      </a:lvl1pPr>
      <a:lvl2pPr algn="l" defTabSz="578717" rtl="0" eaLnBrk="1" fontAlgn="base" hangingPunct="1">
        <a:spcBef>
          <a:spcPct val="0"/>
        </a:spcBef>
        <a:spcAft>
          <a:spcPct val="0"/>
        </a:spcAft>
        <a:defRPr sz="1600" b="1">
          <a:solidFill>
            <a:schemeClr val="accent1"/>
          </a:solidFill>
          <a:latin typeface="Arial" charset="0"/>
        </a:defRPr>
      </a:lvl2pPr>
      <a:lvl3pPr algn="l" defTabSz="578717" rtl="0" eaLnBrk="1" fontAlgn="base" hangingPunct="1">
        <a:spcBef>
          <a:spcPct val="0"/>
        </a:spcBef>
        <a:spcAft>
          <a:spcPct val="0"/>
        </a:spcAft>
        <a:defRPr sz="1600" b="1">
          <a:solidFill>
            <a:schemeClr val="accent1"/>
          </a:solidFill>
          <a:latin typeface="Arial" charset="0"/>
        </a:defRPr>
      </a:lvl3pPr>
      <a:lvl4pPr algn="l" defTabSz="578717" rtl="0" eaLnBrk="1" fontAlgn="base" hangingPunct="1">
        <a:spcBef>
          <a:spcPct val="0"/>
        </a:spcBef>
        <a:spcAft>
          <a:spcPct val="0"/>
        </a:spcAft>
        <a:defRPr sz="1600" b="1">
          <a:solidFill>
            <a:schemeClr val="accent1"/>
          </a:solidFill>
          <a:latin typeface="Arial" charset="0"/>
        </a:defRPr>
      </a:lvl4pPr>
      <a:lvl5pPr algn="l" defTabSz="578717" rtl="0" eaLnBrk="1" fontAlgn="base" hangingPunct="1">
        <a:spcBef>
          <a:spcPct val="0"/>
        </a:spcBef>
        <a:spcAft>
          <a:spcPct val="0"/>
        </a:spcAft>
        <a:defRPr sz="1600" b="1">
          <a:solidFill>
            <a:schemeClr val="accent1"/>
          </a:solidFill>
          <a:latin typeface="Arial" charset="0"/>
        </a:defRPr>
      </a:lvl5pPr>
      <a:lvl6pPr marL="366309" algn="l" defTabSz="578717" rtl="0" eaLnBrk="1" fontAlgn="base" hangingPunct="1">
        <a:spcBef>
          <a:spcPct val="0"/>
        </a:spcBef>
        <a:spcAft>
          <a:spcPct val="0"/>
        </a:spcAft>
        <a:defRPr sz="1600" b="1">
          <a:solidFill>
            <a:schemeClr val="accent1"/>
          </a:solidFill>
          <a:latin typeface="Arial" charset="0"/>
        </a:defRPr>
      </a:lvl6pPr>
      <a:lvl7pPr marL="732617" algn="l" defTabSz="578717" rtl="0" eaLnBrk="1" fontAlgn="base" hangingPunct="1">
        <a:spcBef>
          <a:spcPct val="0"/>
        </a:spcBef>
        <a:spcAft>
          <a:spcPct val="0"/>
        </a:spcAft>
        <a:defRPr sz="1600" b="1">
          <a:solidFill>
            <a:schemeClr val="accent1"/>
          </a:solidFill>
          <a:latin typeface="Arial" charset="0"/>
        </a:defRPr>
      </a:lvl7pPr>
      <a:lvl8pPr marL="1098926" algn="l" defTabSz="578717" rtl="0" eaLnBrk="1" fontAlgn="base" hangingPunct="1">
        <a:spcBef>
          <a:spcPct val="0"/>
        </a:spcBef>
        <a:spcAft>
          <a:spcPct val="0"/>
        </a:spcAft>
        <a:defRPr sz="1600" b="1">
          <a:solidFill>
            <a:schemeClr val="accent1"/>
          </a:solidFill>
          <a:latin typeface="Arial" charset="0"/>
        </a:defRPr>
      </a:lvl8pPr>
      <a:lvl9pPr marL="1465235" algn="l" defTabSz="578717" rtl="0" eaLnBrk="1" fontAlgn="base" hangingPunct="1">
        <a:spcBef>
          <a:spcPct val="0"/>
        </a:spcBef>
        <a:spcAft>
          <a:spcPct val="0"/>
        </a:spcAft>
        <a:defRPr sz="1600" b="1">
          <a:solidFill>
            <a:schemeClr val="accent1"/>
          </a:solidFill>
          <a:latin typeface="Arial" charset="0"/>
        </a:defRPr>
      </a:lvl9pPr>
    </p:titleStyle>
    <p:bodyStyle>
      <a:lvl1pPr marL="223855" indent="-223855" algn="l" defTabSz="578717" rtl="0" eaLnBrk="1" fontAlgn="base" hangingPunct="1">
        <a:spcBef>
          <a:spcPts val="1442"/>
        </a:spcBef>
        <a:spcAft>
          <a:spcPct val="0"/>
        </a:spcAft>
        <a:buClr>
          <a:schemeClr val="tx2"/>
        </a:buClr>
        <a:buSzPct val="100000"/>
        <a:buFont typeface="Lucida Grande"/>
        <a:buChar char="‣"/>
        <a:defRPr sz="2400">
          <a:solidFill>
            <a:schemeClr val="tx1"/>
          </a:solidFill>
          <a:latin typeface="+mn-lt"/>
          <a:ea typeface="+mn-ea"/>
          <a:cs typeface="+mn-cs"/>
        </a:defRPr>
      </a:lvl1pPr>
      <a:lvl2pPr marL="468061" indent="-223855" algn="l" defTabSz="578717" rtl="0" eaLnBrk="1" fontAlgn="base" hangingPunct="1">
        <a:spcBef>
          <a:spcPts val="1442"/>
        </a:spcBef>
        <a:spcAft>
          <a:spcPct val="0"/>
        </a:spcAft>
        <a:buClr>
          <a:schemeClr val="tx2"/>
        </a:buClr>
        <a:buSzPct val="75000"/>
        <a:buFont typeface="Arial" charset="0"/>
        <a:buChar char="–"/>
        <a:defRPr sz="2200">
          <a:solidFill>
            <a:schemeClr val="tx1"/>
          </a:solidFill>
          <a:latin typeface="+mn-lt"/>
        </a:defRPr>
      </a:lvl2pPr>
      <a:lvl3pPr marL="630865" indent="-162804" algn="l" defTabSz="578717" rtl="0" eaLnBrk="1" fontAlgn="base" hangingPunct="1">
        <a:spcBef>
          <a:spcPts val="1442"/>
        </a:spcBef>
        <a:spcAft>
          <a:spcPct val="0"/>
        </a:spcAft>
        <a:buClr>
          <a:schemeClr val="accent1"/>
        </a:buClr>
        <a:buSzPct val="80000"/>
        <a:buFont typeface="Lucida Grande"/>
        <a:buChar char="‣"/>
        <a:defRPr sz="1900">
          <a:solidFill>
            <a:schemeClr val="tx1"/>
          </a:solidFill>
          <a:latin typeface="+mn-lt"/>
        </a:defRPr>
      </a:lvl3pPr>
      <a:lvl4pPr marL="597795" indent="-138638" algn="l" defTabSz="578717" rtl="0" eaLnBrk="1" fontAlgn="base" hangingPunct="1">
        <a:spcBef>
          <a:spcPts val="961"/>
        </a:spcBef>
        <a:spcAft>
          <a:spcPct val="0"/>
        </a:spcAft>
        <a:buClr>
          <a:schemeClr val="accent1"/>
        </a:buClr>
        <a:buSzPct val="75000"/>
        <a:buFont typeface="Lucida Grande"/>
        <a:buChar char="-"/>
        <a:defRPr sz="1200">
          <a:solidFill>
            <a:schemeClr val="tx1"/>
          </a:solidFill>
          <a:latin typeface="+mn-lt"/>
        </a:defRPr>
      </a:lvl4pPr>
      <a:lvl5pPr marL="731346" indent="-132278" algn="l" defTabSz="578717" rtl="0" eaLnBrk="1" fontAlgn="base" hangingPunct="1">
        <a:spcBef>
          <a:spcPts val="961"/>
        </a:spcBef>
        <a:spcAft>
          <a:spcPct val="0"/>
        </a:spcAft>
        <a:buClr>
          <a:schemeClr val="bg2"/>
        </a:buClr>
        <a:buSzPct val="80000"/>
        <a:buFont typeface="Lucida Grande"/>
        <a:buChar char="‣"/>
        <a:defRPr sz="1200">
          <a:solidFill>
            <a:schemeClr val="tx1"/>
          </a:solidFill>
          <a:latin typeface="+mn-lt"/>
        </a:defRPr>
      </a:lvl5pPr>
      <a:lvl6pPr marL="1097654"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6pPr>
      <a:lvl7pPr marL="1463963"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7pPr>
      <a:lvl8pPr marL="1830272"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8pPr>
      <a:lvl9pPr marL="2196580"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9pPr>
    </p:bodyStyle>
    <p:otherStyle>
      <a:defPPr>
        <a:defRPr lang="en-US"/>
      </a:defPPr>
      <a:lvl1pPr marL="0" algn="l" defTabSz="732617" rtl="0" eaLnBrk="1" latinLnBrk="0" hangingPunct="1">
        <a:defRPr sz="1400" kern="1200">
          <a:solidFill>
            <a:schemeClr val="tx1"/>
          </a:solidFill>
          <a:latin typeface="+mn-lt"/>
          <a:ea typeface="+mn-ea"/>
          <a:cs typeface="+mn-cs"/>
        </a:defRPr>
      </a:lvl1pPr>
      <a:lvl2pPr marL="366309" algn="l" defTabSz="732617" rtl="0" eaLnBrk="1" latinLnBrk="0" hangingPunct="1">
        <a:defRPr sz="1400" kern="1200">
          <a:solidFill>
            <a:schemeClr val="tx1"/>
          </a:solidFill>
          <a:latin typeface="+mn-lt"/>
          <a:ea typeface="+mn-ea"/>
          <a:cs typeface="+mn-cs"/>
        </a:defRPr>
      </a:lvl2pPr>
      <a:lvl3pPr marL="732617" algn="l" defTabSz="732617" rtl="0" eaLnBrk="1" latinLnBrk="0" hangingPunct="1">
        <a:defRPr sz="1400" kern="1200">
          <a:solidFill>
            <a:schemeClr val="tx1"/>
          </a:solidFill>
          <a:latin typeface="+mn-lt"/>
          <a:ea typeface="+mn-ea"/>
          <a:cs typeface="+mn-cs"/>
        </a:defRPr>
      </a:lvl3pPr>
      <a:lvl4pPr marL="1098926" algn="l" defTabSz="732617" rtl="0" eaLnBrk="1" latinLnBrk="0" hangingPunct="1">
        <a:defRPr sz="1400" kern="1200">
          <a:solidFill>
            <a:schemeClr val="tx1"/>
          </a:solidFill>
          <a:latin typeface="+mn-lt"/>
          <a:ea typeface="+mn-ea"/>
          <a:cs typeface="+mn-cs"/>
        </a:defRPr>
      </a:lvl4pPr>
      <a:lvl5pPr marL="1465235" algn="l" defTabSz="732617" rtl="0" eaLnBrk="1" latinLnBrk="0" hangingPunct="1">
        <a:defRPr sz="1400" kern="1200">
          <a:solidFill>
            <a:schemeClr val="tx1"/>
          </a:solidFill>
          <a:latin typeface="+mn-lt"/>
          <a:ea typeface="+mn-ea"/>
          <a:cs typeface="+mn-cs"/>
        </a:defRPr>
      </a:lvl5pPr>
      <a:lvl6pPr marL="1831543" algn="l" defTabSz="732617" rtl="0" eaLnBrk="1" latinLnBrk="0" hangingPunct="1">
        <a:defRPr sz="1400" kern="1200">
          <a:solidFill>
            <a:schemeClr val="tx1"/>
          </a:solidFill>
          <a:latin typeface="+mn-lt"/>
          <a:ea typeface="+mn-ea"/>
          <a:cs typeface="+mn-cs"/>
        </a:defRPr>
      </a:lvl6pPr>
      <a:lvl7pPr marL="2197852" algn="l" defTabSz="732617" rtl="0" eaLnBrk="1" latinLnBrk="0" hangingPunct="1">
        <a:defRPr sz="1400" kern="1200">
          <a:solidFill>
            <a:schemeClr val="tx1"/>
          </a:solidFill>
          <a:latin typeface="+mn-lt"/>
          <a:ea typeface="+mn-ea"/>
          <a:cs typeface="+mn-cs"/>
        </a:defRPr>
      </a:lvl7pPr>
      <a:lvl8pPr marL="2564160" algn="l" defTabSz="732617" rtl="0" eaLnBrk="1" latinLnBrk="0" hangingPunct="1">
        <a:defRPr sz="1400" kern="1200">
          <a:solidFill>
            <a:schemeClr val="tx1"/>
          </a:solidFill>
          <a:latin typeface="+mn-lt"/>
          <a:ea typeface="+mn-ea"/>
          <a:cs typeface="+mn-cs"/>
        </a:defRPr>
      </a:lvl8pPr>
      <a:lvl9pPr marL="2930469" algn="l" defTabSz="73261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EFFFF"/>
        </a:solidFill>
        <a:effectLst/>
      </p:bgPr>
    </p:bg>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bwMode="auto">
          <a:xfrm>
            <a:off x="419968" y="1058868"/>
            <a:ext cx="8308397" cy="76706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dirty="0"/>
              <a:t>Two Line Titles</a:t>
            </a:r>
            <a:br>
              <a:rPr lang="en-US" dirty="0"/>
            </a:br>
            <a:r>
              <a:rPr lang="en-US" dirty="0"/>
              <a:t>One Line Titles</a:t>
            </a:r>
          </a:p>
        </p:txBody>
      </p:sp>
      <p:sp>
        <p:nvSpPr>
          <p:cNvPr id="6149" name="Rectangle 5"/>
          <p:cNvSpPr>
            <a:spLocks noGrp="1" noChangeArrowheads="1"/>
          </p:cNvSpPr>
          <p:nvPr>
            <p:ph type="body" idx="1"/>
          </p:nvPr>
        </p:nvSpPr>
        <p:spPr bwMode="auto">
          <a:xfrm>
            <a:off x="419967" y="2039751"/>
            <a:ext cx="8304068" cy="227855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5" name="Picture 4">
            <a:extLst>
              <a:ext uri="{FF2B5EF4-FFF2-40B4-BE49-F238E27FC236}">
                <a16:creationId xmlns:a16="http://schemas.microsoft.com/office/drawing/2014/main" id="{0A6DDD43-4919-4AC9-9A25-A9C878F83A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1"/>
            <a:ext cx="9144105" cy="757856"/>
          </a:xfrm>
          <a:prstGeom prst="rect">
            <a:avLst/>
          </a:prstGeom>
        </p:spPr>
      </p:pic>
    </p:spTree>
    <p:extLst>
      <p:ext uri="{BB962C8B-B14F-4D97-AF65-F5344CB8AC3E}">
        <p14:creationId xmlns:p14="http://schemas.microsoft.com/office/powerpoint/2010/main" val="303321295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92" r:id="rId4"/>
  </p:sldLayoutIdLst>
  <p:hf hdr="0" ftr="0" dt="0"/>
  <p:txStyles>
    <p:titleStyle>
      <a:lvl1pPr algn="l" defTabSz="578702" rtl="0" eaLnBrk="1" fontAlgn="base" hangingPunct="1">
        <a:spcBef>
          <a:spcPct val="0"/>
        </a:spcBef>
        <a:spcAft>
          <a:spcPct val="0"/>
        </a:spcAft>
        <a:defRPr sz="2900" b="1" cap="all">
          <a:solidFill>
            <a:schemeClr val="accent4"/>
          </a:solidFill>
          <a:latin typeface="+mj-lt"/>
          <a:ea typeface="+mj-ea"/>
          <a:cs typeface="+mj-cs"/>
        </a:defRPr>
      </a:lvl1pPr>
      <a:lvl2pPr algn="l" defTabSz="578702" rtl="0" eaLnBrk="1" fontAlgn="base" hangingPunct="1">
        <a:spcBef>
          <a:spcPct val="0"/>
        </a:spcBef>
        <a:spcAft>
          <a:spcPct val="0"/>
        </a:spcAft>
        <a:defRPr sz="1600" b="1">
          <a:solidFill>
            <a:schemeClr val="accent1"/>
          </a:solidFill>
          <a:latin typeface="Arial" charset="0"/>
        </a:defRPr>
      </a:lvl2pPr>
      <a:lvl3pPr algn="l" defTabSz="578702" rtl="0" eaLnBrk="1" fontAlgn="base" hangingPunct="1">
        <a:spcBef>
          <a:spcPct val="0"/>
        </a:spcBef>
        <a:spcAft>
          <a:spcPct val="0"/>
        </a:spcAft>
        <a:defRPr sz="1600" b="1">
          <a:solidFill>
            <a:schemeClr val="accent1"/>
          </a:solidFill>
          <a:latin typeface="Arial" charset="0"/>
        </a:defRPr>
      </a:lvl3pPr>
      <a:lvl4pPr algn="l" defTabSz="578702" rtl="0" eaLnBrk="1" fontAlgn="base" hangingPunct="1">
        <a:spcBef>
          <a:spcPct val="0"/>
        </a:spcBef>
        <a:spcAft>
          <a:spcPct val="0"/>
        </a:spcAft>
        <a:defRPr sz="1600" b="1">
          <a:solidFill>
            <a:schemeClr val="accent1"/>
          </a:solidFill>
          <a:latin typeface="Arial" charset="0"/>
        </a:defRPr>
      </a:lvl4pPr>
      <a:lvl5pPr algn="l" defTabSz="578702" rtl="0" eaLnBrk="1" fontAlgn="base" hangingPunct="1">
        <a:spcBef>
          <a:spcPct val="0"/>
        </a:spcBef>
        <a:spcAft>
          <a:spcPct val="0"/>
        </a:spcAft>
        <a:defRPr sz="1600" b="1">
          <a:solidFill>
            <a:schemeClr val="accent1"/>
          </a:solidFill>
          <a:latin typeface="Arial" charset="0"/>
        </a:defRPr>
      </a:lvl5pPr>
      <a:lvl6pPr marL="366300" algn="l" defTabSz="578702" rtl="0" eaLnBrk="1" fontAlgn="base" hangingPunct="1">
        <a:spcBef>
          <a:spcPct val="0"/>
        </a:spcBef>
        <a:spcAft>
          <a:spcPct val="0"/>
        </a:spcAft>
        <a:defRPr sz="1600" b="1">
          <a:solidFill>
            <a:schemeClr val="accent1"/>
          </a:solidFill>
          <a:latin typeface="Arial" charset="0"/>
        </a:defRPr>
      </a:lvl6pPr>
      <a:lvl7pPr marL="732599" algn="l" defTabSz="578702" rtl="0" eaLnBrk="1" fontAlgn="base" hangingPunct="1">
        <a:spcBef>
          <a:spcPct val="0"/>
        </a:spcBef>
        <a:spcAft>
          <a:spcPct val="0"/>
        </a:spcAft>
        <a:defRPr sz="1600" b="1">
          <a:solidFill>
            <a:schemeClr val="accent1"/>
          </a:solidFill>
          <a:latin typeface="Arial" charset="0"/>
        </a:defRPr>
      </a:lvl7pPr>
      <a:lvl8pPr marL="1098899" algn="l" defTabSz="578702" rtl="0" eaLnBrk="1" fontAlgn="base" hangingPunct="1">
        <a:spcBef>
          <a:spcPct val="0"/>
        </a:spcBef>
        <a:spcAft>
          <a:spcPct val="0"/>
        </a:spcAft>
        <a:defRPr sz="1600" b="1">
          <a:solidFill>
            <a:schemeClr val="accent1"/>
          </a:solidFill>
          <a:latin typeface="Arial" charset="0"/>
        </a:defRPr>
      </a:lvl8pPr>
      <a:lvl9pPr marL="1465199" algn="l" defTabSz="578702" rtl="0" eaLnBrk="1" fontAlgn="base" hangingPunct="1">
        <a:spcBef>
          <a:spcPct val="0"/>
        </a:spcBef>
        <a:spcAft>
          <a:spcPct val="0"/>
        </a:spcAft>
        <a:defRPr sz="1600" b="1">
          <a:solidFill>
            <a:schemeClr val="accent1"/>
          </a:solidFill>
          <a:latin typeface="Arial" charset="0"/>
        </a:defRPr>
      </a:lvl9pPr>
    </p:titleStyle>
    <p:bodyStyle>
      <a:lvl1pPr marL="223850" indent="-223850" algn="l" defTabSz="578702" rtl="0" eaLnBrk="1" fontAlgn="base" hangingPunct="1">
        <a:spcBef>
          <a:spcPts val="1442"/>
        </a:spcBef>
        <a:spcAft>
          <a:spcPct val="0"/>
        </a:spcAft>
        <a:buClr>
          <a:schemeClr val="tx2"/>
        </a:buClr>
        <a:buSzPct val="100000"/>
        <a:buFont typeface="Lucida Grande"/>
        <a:buChar char="‣"/>
        <a:defRPr sz="2400">
          <a:solidFill>
            <a:schemeClr val="tx1"/>
          </a:solidFill>
          <a:latin typeface="+mn-lt"/>
          <a:ea typeface="+mn-ea"/>
          <a:cs typeface="+mn-cs"/>
        </a:defRPr>
      </a:lvl1pPr>
      <a:lvl2pPr marL="468050" indent="-223850" algn="l" defTabSz="578702" rtl="0" eaLnBrk="1" fontAlgn="base" hangingPunct="1">
        <a:spcBef>
          <a:spcPts val="1442"/>
        </a:spcBef>
        <a:spcAft>
          <a:spcPct val="0"/>
        </a:spcAft>
        <a:buClr>
          <a:schemeClr val="tx2"/>
        </a:buClr>
        <a:buSzPct val="75000"/>
        <a:buFont typeface="Arial" charset="0"/>
        <a:buChar char="–"/>
        <a:defRPr sz="2200">
          <a:solidFill>
            <a:schemeClr val="tx1"/>
          </a:solidFill>
          <a:latin typeface="+mn-lt"/>
        </a:defRPr>
      </a:lvl2pPr>
      <a:lvl3pPr marL="630849" indent="-162800" algn="l" defTabSz="578702" rtl="0" eaLnBrk="1" fontAlgn="base" hangingPunct="1">
        <a:spcBef>
          <a:spcPts val="1442"/>
        </a:spcBef>
        <a:spcAft>
          <a:spcPct val="0"/>
        </a:spcAft>
        <a:buClr>
          <a:schemeClr val="accent1"/>
        </a:buClr>
        <a:buSzPct val="80000"/>
        <a:buFont typeface="Lucida Grande"/>
        <a:buChar char="‣"/>
        <a:defRPr sz="1900">
          <a:solidFill>
            <a:schemeClr val="tx1"/>
          </a:solidFill>
          <a:latin typeface="+mn-lt"/>
        </a:defRPr>
      </a:lvl3pPr>
      <a:lvl4pPr marL="597780" indent="-138635" algn="l" defTabSz="578702" rtl="0" eaLnBrk="1" fontAlgn="base" hangingPunct="1">
        <a:spcBef>
          <a:spcPts val="961"/>
        </a:spcBef>
        <a:spcAft>
          <a:spcPct val="0"/>
        </a:spcAft>
        <a:buClr>
          <a:schemeClr val="accent1"/>
        </a:buClr>
        <a:buSzPct val="75000"/>
        <a:buFont typeface="Lucida Grande"/>
        <a:buChar char="-"/>
        <a:defRPr sz="1200">
          <a:solidFill>
            <a:schemeClr val="tx1"/>
          </a:solidFill>
          <a:latin typeface="+mn-lt"/>
        </a:defRPr>
      </a:lvl4pPr>
      <a:lvl5pPr marL="731328" indent="-132275" algn="l" defTabSz="578702" rtl="0" eaLnBrk="1" fontAlgn="base" hangingPunct="1">
        <a:spcBef>
          <a:spcPts val="961"/>
        </a:spcBef>
        <a:spcAft>
          <a:spcPct val="0"/>
        </a:spcAft>
        <a:buClr>
          <a:schemeClr val="bg2"/>
        </a:buClr>
        <a:buSzPct val="80000"/>
        <a:buFont typeface="Lucida Grande"/>
        <a:buChar char="‣"/>
        <a:defRPr sz="1200">
          <a:solidFill>
            <a:schemeClr val="tx1"/>
          </a:solidFill>
          <a:latin typeface="+mn-lt"/>
        </a:defRPr>
      </a:lvl5pPr>
      <a:lvl6pPr marL="1097627" indent="-132275" algn="l" defTabSz="578702"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6pPr>
      <a:lvl7pPr marL="1463927" indent="-132275" algn="l" defTabSz="578702"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7pPr>
      <a:lvl8pPr marL="1830227" indent="-132275" algn="l" defTabSz="578702"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8pPr>
      <a:lvl9pPr marL="2196525" indent="-132275" algn="l" defTabSz="578702"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9pPr>
    </p:bodyStyle>
    <p:otherStyle>
      <a:defPPr>
        <a:defRPr lang="en-US"/>
      </a:defPPr>
      <a:lvl1pPr marL="0" algn="l" defTabSz="732599" rtl="0" eaLnBrk="1" latinLnBrk="0" hangingPunct="1">
        <a:defRPr sz="1400" kern="1200">
          <a:solidFill>
            <a:schemeClr val="tx1"/>
          </a:solidFill>
          <a:latin typeface="+mn-lt"/>
          <a:ea typeface="+mn-ea"/>
          <a:cs typeface="+mn-cs"/>
        </a:defRPr>
      </a:lvl1pPr>
      <a:lvl2pPr marL="366300" algn="l" defTabSz="732599" rtl="0" eaLnBrk="1" latinLnBrk="0" hangingPunct="1">
        <a:defRPr sz="1400" kern="1200">
          <a:solidFill>
            <a:schemeClr val="tx1"/>
          </a:solidFill>
          <a:latin typeface="+mn-lt"/>
          <a:ea typeface="+mn-ea"/>
          <a:cs typeface="+mn-cs"/>
        </a:defRPr>
      </a:lvl2pPr>
      <a:lvl3pPr marL="732599" algn="l" defTabSz="732599" rtl="0" eaLnBrk="1" latinLnBrk="0" hangingPunct="1">
        <a:defRPr sz="1400" kern="1200">
          <a:solidFill>
            <a:schemeClr val="tx1"/>
          </a:solidFill>
          <a:latin typeface="+mn-lt"/>
          <a:ea typeface="+mn-ea"/>
          <a:cs typeface="+mn-cs"/>
        </a:defRPr>
      </a:lvl3pPr>
      <a:lvl4pPr marL="1098899" algn="l" defTabSz="732599" rtl="0" eaLnBrk="1" latinLnBrk="0" hangingPunct="1">
        <a:defRPr sz="1400" kern="1200">
          <a:solidFill>
            <a:schemeClr val="tx1"/>
          </a:solidFill>
          <a:latin typeface="+mn-lt"/>
          <a:ea typeface="+mn-ea"/>
          <a:cs typeface="+mn-cs"/>
        </a:defRPr>
      </a:lvl4pPr>
      <a:lvl5pPr marL="1465199" algn="l" defTabSz="732599" rtl="0" eaLnBrk="1" latinLnBrk="0" hangingPunct="1">
        <a:defRPr sz="1400" kern="1200">
          <a:solidFill>
            <a:schemeClr val="tx1"/>
          </a:solidFill>
          <a:latin typeface="+mn-lt"/>
          <a:ea typeface="+mn-ea"/>
          <a:cs typeface="+mn-cs"/>
        </a:defRPr>
      </a:lvl5pPr>
      <a:lvl6pPr marL="1831497" algn="l" defTabSz="732599" rtl="0" eaLnBrk="1" latinLnBrk="0" hangingPunct="1">
        <a:defRPr sz="1400" kern="1200">
          <a:solidFill>
            <a:schemeClr val="tx1"/>
          </a:solidFill>
          <a:latin typeface="+mn-lt"/>
          <a:ea typeface="+mn-ea"/>
          <a:cs typeface="+mn-cs"/>
        </a:defRPr>
      </a:lvl6pPr>
      <a:lvl7pPr marL="2197797" algn="l" defTabSz="732599" rtl="0" eaLnBrk="1" latinLnBrk="0" hangingPunct="1">
        <a:defRPr sz="1400" kern="1200">
          <a:solidFill>
            <a:schemeClr val="tx1"/>
          </a:solidFill>
          <a:latin typeface="+mn-lt"/>
          <a:ea typeface="+mn-ea"/>
          <a:cs typeface="+mn-cs"/>
        </a:defRPr>
      </a:lvl7pPr>
      <a:lvl8pPr marL="2564096" algn="l" defTabSz="732599" rtl="0" eaLnBrk="1" latinLnBrk="0" hangingPunct="1">
        <a:defRPr sz="1400" kern="1200">
          <a:solidFill>
            <a:schemeClr val="tx1"/>
          </a:solidFill>
          <a:latin typeface="+mn-lt"/>
          <a:ea typeface="+mn-ea"/>
          <a:cs typeface="+mn-cs"/>
        </a:defRPr>
      </a:lvl8pPr>
      <a:lvl9pPr marL="2930396" algn="l" defTabSz="732599"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EFFFF"/>
        </a:solidFill>
        <a:effectLst/>
      </p:bgPr>
    </p:bg>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bwMode="auto">
          <a:xfrm>
            <a:off x="419967" y="1058867"/>
            <a:ext cx="8308397" cy="76706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dirty="0"/>
              <a:t>Two Line Titles</a:t>
            </a:r>
            <a:br>
              <a:rPr lang="en-US" dirty="0"/>
            </a:br>
            <a:r>
              <a:rPr lang="en-US" dirty="0"/>
              <a:t>One Line Titles</a:t>
            </a:r>
          </a:p>
        </p:txBody>
      </p:sp>
      <p:sp>
        <p:nvSpPr>
          <p:cNvPr id="6149" name="Rectangle 5"/>
          <p:cNvSpPr>
            <a:spLocks noGrp="1" noChangeArrowheads="1"/>
          </p:cNvSpPr>
          <p:nvPr>
            <p:ph type="body" idx="1"/>
          </p:nvPr>
        </p:nvSpPr>
        <p:spPr bwMode="auto">
          <a:xfrm>
            <a:off x="419966" y="2039750"/>
            <a:ext cx="8304068" cy="227855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3" name="Picture 2">
            <a:extLst>
              <a:ext uri="{FF2B5EF4-FFF2-40B4-BE49-F238E27FC236}">
                <a16:creationId xmlns:a16="http://schemas.microsoft.com/office/drawing/2014/main" id="{B7952E0B-A6B8-4ACC-B777-2385B3B3336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745510"/>
          </a:xfrm>
          <a:prstGeom prst="rect">
            <a:avLst/>
          </a:prstGeom>
        </p:spPr>
      </p:pic>
    </p:spTree>
    <p:extLst>
      <p:ext uri="{BB962C8B-B14F-4D97-AF65-F5344CB8AC3E}">
        <p14:creationId xmlns:p14="http://schemas.microsoft.com/office/powerpoint/2010/main" val="120109524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p:hf hdr="0" ftr="0" dt="0"/>
  <p:txStyles>
    <p:titleStyle>
      <a:lvl1pPr algn="l" defTabSz="578717" rtl="0" eaLnBrk="1" fontAlgn="base" hangingPunct="1">
        <a:spcBef>
          <a:spcPct val="0"/>
        </a:spcBef>
        <a:spcAft>
          <a:spcPct val="0"/>
        </a:spcAft>
        <a:defRPr sz="2900" b="1" cap="all">
          <a:solidFill>
            <a:schemeClr val="accent4"/>
          </a:solidFill>
          <a:latin typeface="+mj-lt"/>
          <a:ea typeface="+mj-ea"/>
          <a:cs typeface="+mj-cs"/>
        </a:defRPr>
      </a:lvl1pPr>
      <a:lvl2pPr algn="l" defTabSz="578717" rtl="0" eaLnBrk="1" fontAlgn="base" hangingPunct="1">
        <a:spcBef>
          <a:spcPct val="0"/>
        </a:spcBef>
        <a:spcAft>
          <a:spcPct val="0"/>
        </a:spcAft>
        <a:defRPr sz="1600" b="1">
          <a:solidFill>
            <a:schemeClr val="accent1"/>
          </a:solidFill>
          <a:latin typeface="Arial" charset="0"/>
        </a:defRPr>
      </a:lvl2pPr>
      <a:lvl3pPr algn="l" defTabSz="578717" rtl="0" eaLnBrk="1" fontAlgn="base" hangingPunct="1">
        <a:spcBef>
          <a:spcPct val="0"/>
        </a:spcBef>
        <a:spcAft>
          <a:spcPct val="0"/>
        </a:spcAft>
        <a:defRPr sz="1600" b="1">
          <a:solidFill>
            <a:schemeClr val="accent1"/>
          </a:solidFill>
          <a:latin typeface="Arial" charset="0"/>
        </a:defRPr>
      </a:lvl3pPr>
      <a:lvl4pPr algn="l" defTabSz="578717" rtl="0" eaLnBrk="1" fontAlgn="base" hangingPunct="1">
        <a:spcBef>
          <a:spcPct val="0"/>
        </a:spcBef>
        <a:spcAft>
          <a:spcPct val="0"/>
        </a:spcAft>
        <a:defRPr sz="1600" b="1">
          <a:solidFill>
            <a:schemeClr val="accent1"/>
          </a:solidFill>
          <a:latin typeface="Arial" charset="0"/>
        </a:defRPr>
      </a:lvl4pPr>
      <a:lvl5pPr algn="l" defTabSz="578717" rtl="0" eaLnBrk="1" fontAlgn="base" hangingPunct="1">
        <a:spcBef>
          <a:spcPct val="0"/>
        </a:spcBef>
        <a:spcAft>
          <a:spcPct val="0"/>
        </a:spcAft>
        <a:defRPr sz="1600" b="1">
          <a:solidFill>
            <a:schemeClr val="accent1"/>
          </a:solidFill>
          <a:latin typeface="Arial" charset="0"/>
        </a:defRPr>
      </a:lvl5pPr>
      <a:lvl6pPr marL="366309" algn="l" defTabSz="578717" rtl="0" eaLnBrk="1" fontAlgn="base" hangingPunct="1">
        <a:spcBef>
          <a:spcPct val="0"/>
        </a:spcBef>
        <a:spcAft>
          <a:spcPct val="0"/>
        </a:spcAft>
        <a:defRPr sz="1600" b="1">
          <a:solidFill>
            <a:schemeClr val="accent1"/>
          </a:solidFill>
          <a:latin typeface="Arial" charset="0"/>
        </a:defRPr>
      </a:lvl6pPr>
      <a:lvl7pPr marL="732617" algn="l" defTabSz="578717" rtl="0" eaLnBrk="1" fontAlgn="base" hangingPunct="1">
        <a:spcBef>
          <a:spcPct val="0"/>
        </a:spcBef>
        <a:spcAft>
          <a:spcPct val="0"/>
        </a:spcAft>
        <a:defRPr sz="1600" b="1">
          <a:solidFill>
            <a:schemeClr val="accent1"/>
          </a:solidFill>
          <a:latin typeface="Arial" charset="0"/>
        </a:defRPr>
      </a:lvl7pPr>
      <a:lvl8pPr marL="1098926" algn="l" defTabSz="578717" rtl="0" eaLnBrk="1" fontAlgn="base" hangingPunct="1">
        <a:spcBef>
          <a:spcPct val="0"/>
        </a:spcBef>
        <a:spcAft>
          <a:spcPct val="0"/>
        </a:spcAft>
        <a:defRPr sz="1600" b="1">
          <a:solidFill>
            <a:schemeClr val="accent1"/>
          </a:solidFill>
          <a:latin typeface="Arial" charset="0"/>
        </a:defRPr>
      </a:lvl8pPr>
      <a:lvl9pPr marL="1465235" algn="l" defTabSz="578717" rtl="0" eaLnBrk="1" fontAlgn="base" hangingPunct="1">
        <a:spcBef>
          <a:spcPct val="0"/>
        </a:spcBef>
        <a:spcAft>
          <a:spcPct val="0"/>
        </a:spcAft>
        <a:defRPr sz="1600" b="1">
          <a:solidFill>
            <a:schemeClr val="accent1"/>
          </a:solidFill>
          <a:latin typeface="Arial" charset="0"/>
        </a:defRPr>
      </a:lvl9pPr>
    </p:titleStyle>
    <p:bodyStyle>
      <a:lvl1pPr marL="223855" indent="-223855" algn="l" defTabSz="578717" rtl="0" eaLnBrk="1" fontAlgn="base" hangingPunct="1">
        <a:spcBef>
          <a:spcPts val="1442"/>
        </a:spcBef>
        <a:spcAft>
          <a:spcPct val="0"/>
        </a:spcAft>
        <a:buClr>
          <a:schemeClr val="tx2"/>
        </a:buClr>
        <a:buSzPct val="100000"/>
        <a:buFont typeface="Lucida Grande"/>
        <a:buChar char="‣"/>
        <a:defRPr sz="2400">
          <a:solidFill>
            <a:schemeClr val="tx1"/>
          </a:solidFill>
          <a:latin typeface="+mn-lt"/>
          <a:ea typeface="+mn-ea"/>
          <a:cs typeface="+mn-cs"/>
        </a:defRPr>
      </a:lvl1pPr>
      <a:lvl2pPr marL="468061" indent="-223855" algn="l" defTabSz="578717" rtl="0" eaLnBrk="1" fontAlgn="base" hangingPunct="1">
        <a:spcBef>
          <a:spcPts val="1442"/>
        </a:spcBef>
        <a:spcAft>
          <a:spcPct val="0"/>
        </a:spcAft>
        <a:buClr>
          <a:schemeClr val="tx2"/>
        </a:buClr>
        <a:buSzPct val="75000"/>
        <a:buFont typeface="Arial" charset="0"/>
        <a:buChar char="–"/>
        <a:defRPr sz="2200">
          <a:solidFill>
            <a:schemeClr val="tx1"/>
          </a:solidFill>
          <a:latin typeface="+mn-lt"/>
        </a:defRPr>
      </a:lvl2pPr>
      <a:lvl3pPr marL="630865" indent="-162804" algn="l" defTabSz="578717" rtl="0" eaLnBrk="1" fontAlgn="base" hangingPunct="1">
        <a:spcBef>
          <a:spcPts val="1442"/>
        </a:spcBef>
        <a:spcAft>
          <a:spcPct val="0"/>
        </a:spcAft>
        <a:buClr>
          <a:schemeClr val="accent1"/>
        </a:buClr>
        <a:buSzPct val="80000"/>
        <a:buFont typeface="Lucida Grande"/>
        <a:buChar char="‣"/>
        <a:defRPr sz="1900">
          <a:solidFill>
            <a:schemeClr val="tx1"/>
          </a:solidFill>
          <a:latin typeface="+mn-lt"/>
        </a:defRPr>
      </a:lvl3pPr>
      <a:lvl4pPr marL="597795" indent="-138638" algn="l" defTabSz="578717" rtl="0" eaLnBrk="1" fontAlgn="base" hangingPunct="1">
        <a:spcBef>
          <a:spcPts val="961"/>
        </a:spcBef>
        <a:spcAft>
          <a:spcPct val="0"/>
        </a:spcAft>
        <a:buClr>
          <a:schemeClr val="accent1"/>
        </a:buClr>
        <a:buSzPct val="75000"/>
        <a:buFont typeface="Lucida Grande"/>
        <a:buChar char="-"/>
        <a:defRPr sz="1200">
          <a:solidFill>
            <a:schemeClr val="tx1"/>
          </a:solidFill>
          <a:latin typeface="+mn-lt"/>
        </a:defRPr>
      </a:lvl4pPr>
      <a:lvl5pPr marL="731346" indent="-132278" algn="l" defTabSz="578717" rtl="0" eaLnBrk="1" fontAlgn="base" hangingPunct="1">
        <a:spcBef>
          <a:spcPts val="961"/>
        </a:spcBef>
        <a:spcAft>
          <a:spcPct val="0"/>
        </a:spcAft>
        <a:buClr>
          <a:schemeClr val="bg2"/>
        </a:buClr>
        <a:buSzPct val="80000"/>
        <a:buFont typeface="Lucida Grande"/>
        <a:buChar char="‣"/>
        <a:defRPr sz="1200">
          <a:solidFill>
            <a:schemeClr val="tx1"/>
          </a:solidFill>
          <a:latin typeface="+mn-lt"/>
        </a:defRPr>
      </a:lvl5pPr>
      <a:lvl6pPr marL="1097654"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6pPr>
      <a:lvl7pPr marL="1463963"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7pPr>
      <a:lvl8pPr marL="1830272"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8pPr>
      <a:lvl9pPr marL="2196580"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9pPr>
    </p:bodyStyle>
    <p:otherStyle>
      <a:defPPr>
        <a:defRPr lang="en-US"/>
      </a:defPPr>
      <a:lvl1pPr marL="0" algn="l" defTabSz="732617" rtl="0" eaLnBrk="1" latinLnBrk="0" hangingPunct="1">
        <a:defRPr sz="1400" kern="1200">
          <a:solidFill>
            <a:schemeClr val="tx1"/>
          </a:solidFill>
          <a:latin typeface="+mn-lt"/>
          <a:ea typeface="+mn-ea"/>
          <a:cs typeface="+mn-cs"/>
        </a:defRPr>
      </a:lvl1pPr>
      <a:lvl2pPr marL="366309" algn="l" defTabSz="732617" rtl="0" eaLnBrk="1" latinLnBrk="0" hangingPunct="1">
        <a:defRPr sz="1400" kern="1200">
          <a:solidFill>
            <a:schemeClr val="tx1"/>
          </a:solidFill>
          <a:latin typeface="+mn-lt"/>
          <a:ea typeface="+mn-ea"/>
          <a:cs typeface="+mn-cs"/>
        </a:defRPr>
      </a:lvl2pPr>
      <a:lvl3pPr marL="732617" algn="l" defTabSz="732617" rtl="0" eaLnBrk="1" latinLnBrk="0" hangingPunct="1">
        <a:defRPr sz="1400" kern="1200">
          <a:solidFill>
            <a:schemeClr val="tx1"/>
          </a:solidFill>
          <a:latin typeface="+mn-lt"/>
          <a:ea typeface="+mn-ea"/>
          <a:cs typeface="+mn-cs"/>
        </a:defRPr>
      </a:lvl3pPr>
      <a:lvl4pPr marL="1098926" algn="l" defTabSz="732617" rtl="0" eaLnBrk="1" latinLnBrk="0" hangingPunct="1">
        <a:defRPr sz="1400" kern="1200">
          <a:solidFill>
            <a:schemeClr val="tx1"/>
          </a:solidFill>
          <a:latin typeface="+mn-lt"/>
          <a:ea typeface="+mn-ea"/>
          <a:cs typeface="+mn-cs"/>
        </a:defRPr>
      </a:lvl4pPr>
      <a:lvl5pPr marL="1465235" algn="l" defTabSz="732617" rtl="0" eaLnBrk="1" latinLnBrk="0" hangingPunct="1">
        <a:defRPr sz="1400" kern="1200">
          <a:solidFill>
            <a:schemeClr val="tx1"/>
          </a:solidFill>
          <a:latin typeface="+mn-lt"/>
          <a:ea typeface="+mn-ea"/>
          <a:cs typeface="+mn-cs"/>
        </a:defRPr>
      </a:lvl5pPr>
      <a:lvl6pPr marL="1831543" algn="l" defTabSz="732617" rtl="0" eaLnBrk="1" latinLnBrk="0" hangingPunct="1">
        <a:defRPr sz="1400" kern="1200">
          <a:solidFill>
            <a:schemeClr val="tx1"/>
          </a:solidFill>
          <a:latin typeface="+mn-lt"/>
          <a:ea typeface="+mn-ea"/>
          <a:cs typeface="+mn-cs"/>
        </a:defRPr>
      </a:lvl6pPr>
      <a:lvl7pPr marL="2197852" algn="l" defTabSz="732617" rtl="0" eaLnBrk="1" latinLnBrk="0" hangingPunct="1">
        <a:defRPr sz="1400" kern="1200">
          <a:solidFill>
            <a:schemeClr val="tx1"/>
          </a:solidFill>
          <a:latin typeface="+mn-lt"/>
          <a:ea typeface="+mn-ea"/>
          <a:cs typeface="+mn-cs"/>
        </a:defRPr>
      </a:lvl7pPr>
      <a:lvl8pPr marL="2564160" algn="l" defTabSz="732617" rtl="0" eaLnBrk="1" latinLnBrk="0" hangingPunct="1">
        <a:defRPr sz="1400" kern="1200">
          <a:solidFill>
            <a:schemeClr val="tx1"/>
          </a:solidFill>
          <a:latin typeface="+mn-lt"/>
          <a:ea typeface="+mn-ea"/>
          <a:cs typeface="+mn-cs"/>
        </a:defRPr>
      </a:lvl8pPr>
      <a:lvl9pPr marL="2930469" algn="l" defTabSz="73261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austindistel?utm_source=unsplash&amp;utm_medium=referral&amp;utm_content=creditCopyText"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hyperlink" Target="https://unsplash.com/s/photos/focus-group?utm_source=unsplash&amp;utm_medium=referral&amp;utm_content=creditCopyText"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1.xml"/><Relationship Id="rId1" Type="http://schemas.openxmlformats.org/officeDocument/2006/relationships/video" Target="https://www.youtube.com/embed/W-4fHAtFuGM?feature=oembed"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hyperlink" Target="https://www.countyhealthrankings.org/about-us/contact-us"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hyperlink" Target="https://creativecommons.org/licenses/by-nc/3.0/" TargetMode="External"/><Relationship Id="rId4" Type="http://schemas.openxmlformats.org/officeDocument/2006/relationships/hyperlink" Target="https://edtechmethods.com/student-posts/equity-for-all-students-edpuzzl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94B990-202A-4913-A30E-8857D42385AE}"/>
              </a:ext>
            </a:extLst>
          </p:cNvPr>
          <p:cNvSpPr>
            <a:spLocks noGrp="1"/>
          </p:cNvSpPr>
          <p:nvPr>
            <p:ph type="title"/>
          </p:nvPr>
        </p:nvSpPr>
        <p:spPr/>
        <p:txBody>
          <a:bodyPr/>
          <a:lstStyle/>
          <a:p>
            <a:r>
              <a:rPr lang="en-US" dirty="0"/>
              <a:t>Notes for facilitator</a:t>
            </a:r>
          </a:p>
        </p:txBody>
      </p:sp>
      <p:sp>
        <p:nvSpPr>
          <p:cNvPr id="7" name="Content Placeholder 6">
            <a:extLst>
              <a:ext uri="{FF2B5EF4-FFF2-40B4-BE49-F238E27FC236}">
                <a16:creationId xmlns:a16="http://schemas.microsoft.com/office/drawing/2014/main" id="{9C70B3F3-E29D-4BD5-B914-82FD7139520C}"/>
              </a:ext>
            </a:extLst>
          </p:cNvPr>
          <p:cNvSpPr>
            <a:spLocks noGrp="1"/>
          </p:cNvSpPr>
          <p:nvPr>
            <p:ph idx="1"/>
          </p:nvPr>
        </p:nvSpPr>
        <p:spPr/>
        <p:txBody>
          <a:bodyPr/>
          <a:lstStyle/>
          <a:p>
            <a:r>
              <a:rPr lang="en-US" dirty="0"/>
              <a:t>See slide notes</a:t>
            </a:r>
          </a:p>
        </p:txBody>
      </p:sp>
    </p:spTree>
    <p:extLst>
      <p:ext uri="{BB962C8B-B14F-4D97-AF65-F5344CB8AC3E}">
        <p14:creationId xmlns:p14="http://schemas.microsoft.com/office/powerpoint/2010/main" val="12920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40D42-CAF8-488C-B6D9-EE566B3ABAE2}"/>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BDD9D95B-5C11-4D2B-9F57-A0EC25A54605}"/>
              </a:ext>
            </a:extLst>
          </p:cNvPr>
          <p:cNvSpPr>
            <a:spLocks noGrp="1"/>
          </p:cNvSpPr>
          <p:nvPr>
            <p:ph idx="1"/>
          </p:nvPr>
        </p:nvSpPr>
        <p:spPr>
          <a:xfrm>
            <a:off x="419967" y="1464319"/>
            <a:ext cx="6188097" cy="3350668"/>
          </a:xfrm>
        </p:spPr>
        <p:txBody>
          <a:bodyPr/>
          <a:lstStyle/>
          <a:p>
            <a:r>
              <a:rPr lang="en-US" sz="1600" dirty="0"/>
              <a:t>Equality and Equity are not the same.</a:t>
            </a:r>
          </a:p>
          <a:p>
            <a:pPr lvl="1"/>
            <a:r>
              <a:rPr lang="en-US" sz="1600" b="1" dirty="0"/>
              <a:t>Equality</a:t>
            </a:r>
            <a:r>
              <a:rPr lang="en-US" sz="1600" dirty="0"/>
              <a:t> means everyone has or gets access to the same resource.</a:t>
            </a:r>
          </a:p>
          <a:p>
            <a:pPr lvl="1"/>
            <a:r>
              <a:rPr lang="en-US" sz="1600" b="1" dirty="0"/>
              <a:t>Equity </a:t>
            </a:r>
            <a:r>
              <a:rPr lang="en-US" sz="1600" dirty="0"/>
              <a:t>means everyone has a fair and just opportunity to access what they need to thrive. </a:t>
            </a:r>
          </a:p>
          <a:p>
            <a:pPr lvl="1"/>
            <a:r>
              <a:rPr lang="en-US" sz="1600" b="1" dirty="0"/>
              <a:t>Inequities </a:t>
            </a:r>
            <a:r>
              <a:rPr lang="en-US" sz="1600" dirty="0"/>
              <a:t>are the result of barriers that limit access to opportunity.</a:t>
            </a:r>
          </a:p>
          <a:p>
            <a:r>
              <a:rPr lang="en-US" sz="1600" dirty="0"/>
              <a:t>Equity applies to individuals and to groups of people living in communities.</a:t>
            </a:r>
          </a:p>
          <a:p>
            <a:r>
              <a:rPr lang="en-US" sz="1600" dirty="0"/>
              <a:t>Equity can be understood by thinking about how it applies to individuals and groups of people and the places where access, resources, and conditions may differ.</a:t>
            </a:r>
          </a:p>
        </p:txBody>
      </p:sp>
      <p:sp>
        <p:nvSpPr>
          <p:cNvPr id="4" name="TextBox 3">
            <a:extLst>
              <a:ext uri="{FF2B5EF4-FFF2-40B4-BE49-F238E27FC236}">
                <a16:creationId xmlns:a16="http://schemas.microsoft.com/office/drawing/2014/main" id="{078BCDC7-7917-4E56-8C9E-5C781C71D3A4}"/>
              </a:ext>
            </a:extLst>
          </p:cNvPr>
          <p:cNvSpPr txBox="1"/>
          <p:nvPr/>
        </p:nvSpPr>
        <p:spPr bwMode="auto">
          <a:xfrm>
            <a:off x="6766560" y="3636412"/>
            <a:ext cx="2206752" cy="138499"/>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b="0" dirty="0"/>
              <a:t>Photo by </a:t>
            </a:r>
            <a:r>
              <a:rPr lang="en-US" b="0" dirty="0">
                <a:hlinkClick r:id="rId3"/>
              </a:rPr>
              <a:t>Austin </a:t>
            </a:r>
            <a:r>
              <a:rPr lang="en-US" b="0" dirty="0" err="1">
                <a:hlinkClick r:id="rId3"/>
              </a:rPr>
              <a:t>Distel</a:t>
            </a:r>
            <a:r>
              <a:rPr lang="en-US" b="0" dirty="0"/>
              <a:t> on </a:t>
            </a:r>
            <a:r>
              <a:rPr lang="en-US" b="0" dirty="0" err="1">
                <a:hlinkClick r:id="rId4"/>
              </a:rPr>
              <a:t>Unsplash</a:t>
            </a:r>
            <a:endParaRPr lang="en-US" sz="3000" b="0" i="1" cap="none" spc="100" dirty="0">
              <a:solidFill>
                <a:schemeClr val="bg2"/>
              </a:solidFill>
            </a:endParaRPr>
          </a:p>
        </p:txBody>
      </p:sp>
      <p:pic>
        <p:nvPicPr>
          <p:cNvPr id="5" name="Picture 4">
            <a:extLst>
              <a:ext uri="{FF2B5EF4-FFF2-40B4-BE49-F238E27FC236}">
                <a16:creationId xmlns:a16="http://schemas.microsoft.com/office/drawing/2014/main" id="{E8FE726C-7510-412D-BCA0-A4E74A5E4C0D}"/>
              </a:ext>
            </a:extLst>
          </p:cNvPr>
          <p:cNvPicPr>
            <a:picLocks noChangeAspect="1"/>
          </p:cNvPicPr>
          <p:nvPr/>
        </p:nvPicPr>
        <p:blipFill>
          <a:blip r:embed="rId5"/>
          <a:stretch>
            <a:fillRect/>
          </a:stretch>
        </p:blipFill>
        <p:spPr>
          <a:xfrm>
            <a:off x="6729844" y="1780032"/>
            <a:ext cx="2243468" cy="1682496"/>
          </a:xfrm>
          <a:prstGeom prst="rect">
            <a:avLst/>
          </a:prstGeom>
        </p:spPr>
      </p:pic>
    </p:spTree>
    <p:extLst>
      <p:ext uri="{BB962C8B-B14F-4D97-AF65-F5344CB8AC3E}">
        <p14:creationId xmlns:p14="http://schemas.microsoft.com/office/powerpoint/2010/main" val="94865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F7A6C-2B01-4606-9EC6-5D748F26221B}"/>
              </a:ext>
            </a:extLst>
          </p:cNvPr>
          <p:cNvSpPr>
            <a:spLocks noGrp="1"/>
          </p:cNvSpPr>
          <p:nvPr>
            <p:ph type="title"/>
          </p:nvPr>
        </p:nvSpPr>
        <p:spPr/>
        <p:txBody>
          <a:bodyPr/>
          <a:lstStyle/>
          <a:p>
            <a:r>
              <a:rPr lang="en-US" dirty="0"/>
              <a:t>Discussion &amp; Reflection</a:t>
            </a:r>
          </a:p>
        </p:txBody>
      </p:sp>
      <p:sp>
        <p:nvSpPr>
          <p:cNvPr id="5" name="Content Placeholder 4">
            <a:extLst>
              <a:ext uri="{FF2B5EF4-FFF2-40B4-BE49-F238E27FC236}">
                <a16:creationId xmlns:a16="http://schemas.microsoft.com/office/drawing/2014/main" id="{145BAF3C-4D03-4A30-AA5A-E6ABA21B5DDB}"/>
              </a:ext>
            </a:extLst>
          </p:cNvPr>
          <p:cNvSpPr>
            <a:spLocks noGrp="1"/>
          </p:cNvSpPr>
          <p:nvPr>
            <p:ph idx="1"/>
          </p:nvPr>
        </p:nvSpPr>
        <p:spPr/>
        <p:txBody>
          <a:bodyPr/>
          <a:lstStyle/>
          <a:p>
            <a:r>
              <a:rPr lang="en-US" dirty="0"/>
              <a:t>What were your “light bulb moments” in learning more about the difference between equality and equity?</a:t>
            </a:r>
          </a:p>
          <a:p>
            <a:r>
              <a:rPr lang="en-US" dirty="0"/>
              <a:t>What new perspectives have emerged?</a:t>
            </a:r>
          </a:p>
        </p:txBody>
      </p:sp>
    </p:spTree>
    <p:extLst>
      <p:ext uri="{BB962C8B-B14F-4D97-AF65-F5344CB8AC3E}">
        <p14:creationId xmlns:p14="http://schemas.microsoft.com/office/powerpoint/2010/main" val="204224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D6558-C1B8-4F6B-942F-2CF9F6FE0C44}"/>
              </a:ext>
            </a:extLst>
          </p:cNvPr>
          <p:cNvSpPr>
            <a:spLocks noGrp="1"/>
          </p:cNvSpPr>
          <p:nvPr>
            <p:ph type="title"/>
          </p:nvPr>
        </p:nvSpPr>
        <p:spPr/>
        <p:txBody>
          <a:bodyPr/>
          <a:lstStyle/>
          <a:p>
            <a:r>
              <a:rPr lang="en-US" dirty="0"/>
              <a:t>Addressing Equity can Benefit Everyone</a:t>
            </a:r>
          </a:p>
        </p:txBody>
      </p:sp>
      <p:pic>
        <p:nvPicPr>
          <p:cNvPr id="6" name="Online Media 5" title="Equity Makes Richmond Stronger V2">
            <a:hlinkClick r:id="" action="ppaction://media"/>
            <a:extLst>
              <a:ext uri="{FF2B5EF4-FFF2-40B4-BE49-F238E27FC236}">
                <a16:creationId xmlns:a16="http://schemas.microsoft.com/office/drawing/2014/main" id="{4BEE91CD-2592-4B54-AE83-2DAE4D5CC7C4}"/>
              </a:ext>
            </a:extLst>
          </p:cNvPr>
          <p:cNvPicPr>
            <a:picLocks noGrp="1" noRot="1" noChangeAspect="1"/>
          </p:cNvPicPr>
          <p:nvPr>
            <p:ph idx="1"/>
            <a:videoFile r:link="rId1"/>
          </p:nvPr>
        </p:nvPicPr>
        <p:blipFill>
          <a:blip r:embed="rId4"/>
          <a:stretch>
            <a:fillRect/>
          </a:stretch>
        </p:blipFill>
        <p:spPr>
          <a:xfrm>
            <a:off x="1524000" y="1450245"/>
            <a:ext cx="6248400" cy="3530347"/>
          </a:xfrm>
          <a:prstGeom prst="rect">
            <a:avLst/>
          </a:prstGeom>
        </p:spPr>
      </p:pic>
    </p:spTree>
    <p:extLst>
      <p:ext uri="{BB962C8B-B14F-4D97-AF65-F5344CB8AC3E}">
        <p14:creationId xmlns:p14="http://schemas.microsoft.com/office/powerpoint/2010/main" val="334734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3EA26F5-55BB-4D0F-BADA-68F10D6514C0}"/>
              </a:ext>
            </a:extLst>
          </p:cNvPr>
          <p:cNvGraphicFramePr>
            <a:graphicFrameLocks noGrp="1"/>
          </p:cNvGraphicFramePr>
          <p:nvPr>
            <p:ph sz="half" idx="1"/>
            <p:extLst>
              <p:ext uri="{D42A27DB-BD31-4B8C-83A1-F6EECF244321}">
                <p14:modId xmlns:p14="http://schemas.microsoft.com/office/powerpoint/2010/main" val="1244701555"/>
              </p:ext>
            </p:extLst>
          </p:nvPr>
        </p:nvGraphicFramePr>
        <p:xfrm>
          <a:off x="109728" y="1146048"/>
          <a:ext cx="9034272" cy="3950952"/>
        </p:xfrm>
        <a:graphic>
          <a:graphicData uri="http://schemas.openxmlformats.org/drawingml/2006/table">
            <a:tbl>
              <a:tblPr/>
              <a:tblGrid>
                <a:gridCol w="1901952">
                  <a:extLst>
                    <a:ext uri="{9D8B030D-6E8A-4147-A177-3AD203B41FA5}">
                      <a16:colId xmlns:a16="http://schemas.microsoft.com/office/drawing/2014/main" val="3073496340"/>
                    </a:ext>
                  </a:extLst>
                </a:gridCol>
                <a:gridCol w="7132320">
                  <a:extLst>
                    <a:ext uri="{9D8B030D-6E8A-4147-A177-3AD203B41FA5}">
                      <a16:colId xmlns:a16="http://schemas.microsoft.com/office/drawing/2014/main" val="1489669930"/>
                    </a:ext>
                  </a:extLst>
                </a:gridCol>
              </a:tblGrid>
              <a:tr h="0">
                <a:tc>
                  <a:txBody>
                    <a:bodyPr/>
                    <a:lstStyle/>
                    <a:p>
                      <a:pPr algn="l" fontAlgn="t"/>
                      <a:endParaRPr lang="en-US" sz="800" dirty="0">
                        <a:solidFill>
                          <a:srgbClr val="BA5D00"/>
                        </a:solidFill>
                        <a:effectLst/>
                      </a:endParaRPr>
                    </a:p>
                  </a:txBody>
                  <a:tcPr marL="5697" marR="5697" marT="5697" marB="5697">
                    <a:lnL>
                      <a:noFill/>
                    </a:lnL>
                    <a:lnR>
                      <a:noFill/>
                    </a:lnR>
                    <a:lnT>
                      <a:noFill/>
                    </a:lnT>
                    <a:lnB w="19050" cap="flat" cmpd="sng" algn="ctr">
                      <a:solidFill>
                        <a:srgbClr val="E67F17"/>
                      </a:solidFill>
                      <a:prstDash val="solid"/>
                      <a:round/>
                      <a:headEnd type="none" w="med" len="med"/>
                      <a:tailEnd type="none" w="med" len="med"/>
                    </a:lnB>
                    <a:solidFill>
                      <a:srgbClr val="FFFFFF"/>
                    </a:solidFill>
                  </a:tcPr>
                </a:tc>
                <a:tc>
                  <a:txBody>
                    <a:bodyPr/>
                    <a:lstStyle/>
                    <a:p>
                      <a:pPr algn="l" fontAlgn="t"/>
                      <a:endParaRPr lang="en-US" sz="800" dirty="0">
                        <a:solidFill>
                          <a:srgbClr val="BA5D00"/>
                        </a:solidFill>
                        <a:effectLst/>
                      </a:endParaRPr>
                    </a:p>
                  </a:txBody>
                  <a:tcPr marL="5697" marR="5697" marT="5697" marB="5697">
                    <a:lnL>
                      <a:noFill/>
                    </a:lnL>
                    <a:lnR>
                      <a:noFill/>
                    </a:lnR>
                    <a:lnT>
                      <a:noFill/>
                    </a:lnT>
                    <a:lnB w="19050" cap="flat" cmpd="sng" algn="ctr">
                      <a:solidFill>
                        <a:srgbClr val="E67F17"/>
                      </a:solidFill>
                      <a:prstDash val="solid"/>
                      <a:round/>
                      <a:headEnd type="none" w="med" len="med"/>
                      <a:tailEnd type="none" w="med" len="med"/>
                    </a:lnB>
                    <a:solidFill>
                      <a:srgbClr val="FFFFFF"/>
                    </a:solidFill>
                  </a:tcPr>
                </a:tc>
                <a:extLst>
                  <a:ext uri="{0D108BD9-81ED-4DB2-BD59-A6C34878D82A}">
                    <a16:rowId xmlns:a16="http://schemas.microsoft.com/office/drawing/2014/main" val="84510688"/>
                  </a:ext>
                </a:extLst>
              </a:tr>
              <a:tr h="590748">
                <a:tc>
                  <a:txBody>
                    <a:bodyPr/>
                    <a:lstStyle/>
                    <a:p>
                      <a:pPr algn="l" fontAlgn="t"/>
                      <a:r>
                        <a:rPr lang="en-US" sz="1600" dirty="0">
                          <a:effectLst/>
                        </a:rPr>
                        <a:t>Education Funding</a:t>
                      </a:r>
                    </a:p>
                  </a:txBody>
                  <a:tcPr marL="5697" marR="5697" marT="5697" marB="5697">
                    <a:lnL>
                      <a:noFill/>
                    </a:lnL>
                    <a:lnR>
                      <a:noFill/>
                    </a:lnR>
                    <a:lnT w="19050" cap="flat" cmpd="sng" algn="ctr">
                      <a:solidFill>
                        <a:srgbClr val="E67F17"/>
                      </a:solidFill>
                      <a:prstDash val="solid"/>
                      <a:round/>
                      <a:headEnd type="none" w="med" len="med"/>
                      <a:tailEnd type="none" w="med" len="med"/>
                    </a:lnT>
                    <a:lnB>
                      <a:noFill/>
                    </a:lnB>
                    <a:solidFill>
                      <a:srgbClr val="FFFFFF"/>
                    </a:solidFill>
                  </a:tcPr>
                </a:tc>
                <a:tc>
                  <a:txBody>
                    <a:bodyPr/>
                    <a:lstStyle/>
                    <a:p>
                      <a:pPr algn="l" rtl="0" fontAlgn="t"/>
                      <a:r>
                        <a:rPr lang="en-US" sz="1600" dirty="0">
                          <a:effectLst/>
                        </a:rPr>
                        <a:t>School funding based on property taxes can mean low-income municipalities don’t have enough funds to support high-quality schools.  </a:t>
                      </a:r>
                    </a:p>
                    <a:p>
                      <a:pPr algn="l" fontAlgn="t"/>
                      <a:r>
                        <a:rPr lang="en-US" sz="1600" dirty="0">
                          <a:effectLst/>
                        </a:rPr>
                        <a:t> </a:t>
                      </a:r>
                    </a:p>
                  </a:txBody>
                  <a:tcPr marL="5697" marR="5697" marT="5697" marB="5697">
                    <a:lnL>
                      <a:noFill/>
                    </a:lnL>
                    <a:lnR>
                      <a:noFill/>
                    </a:lnR>
                    <a:lnT w="19050" cap="flat" cmpd="sng" algn="ctr">
                      <a:solidFill>
                        <a:srgbClr val="E67F17"/>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00247247"/>
                  </a:ext>
                </a:extLst>
              </a:tr>
              <a:tr h="590748">
                <a:tc>
                  <a:txBody>
                    <a:bodyPr/>
                    <a:lstStyle/>
                    <a:p>
                      <a:pPr algn="l" fontAlgn="t"/>
                      <a:r>
                        <a:rPr lang="en-US" sz="1600" dirty="0">
                          <a:effectLst/>
                        </a:rPr>
                        <a:t>Safe and healthy </a:t>
                      </a:r>
                    </a:p>
                    <a:p>
                      <a:pPr algn="l" fontAlgn="t"/>
                      <a:r>
                        <a:rPr lang="en-US" sz="1600" dirty="0">
                          <a:effectLst/>
                        </a:rPr>
                        <a:t>housing</a:t>
                      </a:r>
                    </a:p>
                  </a:txBody>
                  <a:tcPr marL="5697" marR="5697" marT="5697" marB="5697">
                    <a:lnL>
                      <a:noFill/>
                    </a:lnL>
                    <a:lnR>
                      <a:noFill/>
                    </a:lnR>
                    <a:lnT>
                      <a:noFill/>
                    </a:lnT>
                    <a:lnB>
                      <a:noFill/>
                    </a:lnB>
                    <a:solidFill>
                      <a:srgbClr val="F1F1F1"/>
                    </a:solidFill>
                  </a:tcPr>
                </a:tc>
                <a:tc>
                  <a:txBody>
                    <a:bodyPr/>
                    <a:lstStyle/>
                    <a:p>
                      <a:pPr algn="l" rtl="0" fontAlgn="t"/>
                      <a:r>
                        <a:rPr lang="en-US" sz="1600" dirty="0">
                          <a:effectLst/>
                        </a:rPr>
                        <a:t>Poor quality housing can expose residents to allergens, lead, infectious diseases, and other hazards.</a:t>
                      </a:r>
                    </a:p>
                    <a:p>
                      <a:pPr algn="l" fontAlgn="t"/>
                      <a:r>
                        <a:rPr lang="en-US" sz="1600" dirty="0">
                          <a:effectLst/>
                        </a:rPr>
                        <a:t> </a:t>
                      </a:r>
                    </a:p>
                  </a:txBody>
                  <a:tcPr marL="5697" marR="5697" marT="5697" marB="5697">
                    <a:lnL>
                      <a:noFill/>
                    </a:lnL>
                    <a:lnR>
                      <a:noFill/>
                    </a:lnR>
                    <a:lnT>
                      <a:noFill/>
                    </a:lnT>
                    <a:lnB>
                      <a:noFill/>
                    </a:lnB>
                    <a:solidFill>
                      <a:srgbClr val="F1F1F1"/>
                    </a:solidFill>
                  </a:tcPr>
                </a:tc>
                <a:extLst>
                  <a:ext uri="{0D108BD9-81ED-4DB2-BD59-A6C34878D82A}">
                    <a16:rowId xmlns:a16="http://schemas.microsoft.com/office/drawing/2014/main" val="2994162658"/>
                  </a:ext>
                </a:extLst>
              </a:tr>
              <a:tr h="301824">
                <a:tc>
                  <a:txBody>
                    <a:bodyPr/>
                    <a:lstStyle/>
                    <a:p>
                      <a:pPr algn="l" fontAlgn="t"/>
                      <a:r>
                        <a:rPr lang="en-US" sz="1600">
                          <a:effectLst/>
                        </a:rPr>
                        <a:t>Healthy foods</a:t>
                      </a:r>
                    </a:p>
                  </a:txBody>
                  <a:tcPr marL="5697" marR="5697" marT="5697" marB="5697">
                    <a:lnL>
                      <a:noFill/>
                    </a:lnL>
                    <a:lnR>
                      <a:noFill/>
                    </a:lnR>
                    <a:lnT>
                      <a:noFill/>
                    </a:lnT>
                    <a:lnB>
                      <a:noFill/>
                    </a:lnB>
                    <a:solidFill>
                      <a:srgbClr val="FFFFFF"/>
                    </a:solidFill>
                  </a:tcPr>
                </a:tc>
                <a:tc>
                  <a:txBody>
                    <a:bodyPr/>
                    <a:lstStyle/>
                    <a:p>
                      <a:pPr algn="l" fontAlgn="t"/>
                      <a:r>
                        <a:rPr lang="en-US" sz="1600">
                          <a:effectLst/>
                        </a:rPr>
                        <a:t>Neighborhoods with limited access to healthy foods have higher rates of obesity and chronic diseases.</a:t>
                      </a:r>
                    </a:p>
                  </a:txBody>
                  <a:tcPr marL="5697" marR="5697" marT="5697" marB="5697">
                    <a:lnL>
                      <a:noFill/>
                    </a:lnL>
                    <a:lnR>
                      <a:noFill/>
                    </a:lnR>
                    <a:lnT>
                      <a:noFill/>
                    </a:lnT>
                    <a:lnB>
                      <a:noFill/>
                    </a:lnB>
                    <a:solidFill>
                      <a:srgbClr val="FFFFFF"/>
                    </a:solidFill>
                  </a:tcPr>
                </a:tc>
                <a:extLst>
                  <a:ext uri="{0D108BD9-81ED-4DB2-BD59-A6C34878D82A}">
                    <a16:rowId xmlns:a16="http://schemas.microsoft.com/office/drawing/2014/main" val="2655595393"/>
                  </a:ext>
                </a:extLst>
              </a:tr>
              <a:tr h="446285">
                <a:tc>
                  <a:txBody>
                    <a:bodyPr/>
                    <a:lstStyle/>
                    <a:p>
                      <a:pPr algn="l" fontAlgn="t"/>
                      <a:r>
                        <a:rPr lang="en-US" sz="1600" dirty="0">
                          <a:effectLst/>
                        </a:rPr>
                        <a:t>Parks and recreation</a:t>
                      </a:r>
                    </a:p>
                  </a:txBody>
                  <a:tcPr marL="5697" marR="5697" marT="5697" marB="5697">
                    <a:lnL>
                      <a:noFill/>
                    </a:lnL>
                    <a:lnR>
                      <a:noFill/>
                    </a:lnR>
                    <a:lnT>
                      <a:noFill/>
                    </a:lnT>
                    <a:lnB>
                      <a:noFill/>
                    </a:lnB>
                    <a:solidFill>
                      <a:srgbClr val="F1F1F1"/>
                    </a:solidFill>
                  </a:tcPr>
                </a:tc>
                <a:tc>
                  <a:txBody>
                    <a:bodyPr/>
                    <a:lstStyle/>
                    <a:p>
                      <a:pPr algn="l" fontAlgn="t"/>
                      <a:r>
                        <a:rPr lang="en-US" sz="1600" dirty="0">
                          <a:effectLst/>
                        </a:rPr>
                        <a:t>Unsafe neighborhoods or those without sidewalks and parks mean residents have fewer opportunities to be active.</a:t>
                      </a:r>
                    </a:p>
                  </a:txBody>
                  <a:tcPr marL="5697" marR="5697" marT="5697" marB="5697">
                    <a:lnL>
                      <a:noFill/>
                    </a:lnL>
                    <a:lnR>
                      <a:noFill/>
                    </a:lnR>
                    <a:lnT>
                      <a:noFill/>
                    </a:lnT>
                    <a:lnB>
                      <a:noFill/>
                    </a:lnB>
                    <a:solidFill>
                      <a:srgbClr val="F1F1F1"/>
                    </a:solidFill>
                  </a:tcPr>
                </a:tc>
                <a:extLst>
                  <a:ext uri="{0D108BD9-81ED-4DB2-BD59-A6C34878D82A}">
                    <a16:rowId xmlns:a16="http://schemas.microsoft.com/office/drawing/2014/main" val="1382851045"/>
                  </a:ext>
                </a:extLst>
              </a:tr>
              <a:tr h="590748">
                <a:tc>
                  <a:txBody>
                    <a:bodyPr/>
                    <a:lstStyle/>
                    <a:p>
                      <a:pPr algn="l" fontAlgn="t"/>
                      <a:r>
                        <a:rPr lang="en-US" sz="1600">
                          <a:effectLst/>
                        </a:rPr>
                        <a:t>Clean air and water</a:t>
                      </a:r>
                    </a:p>
                  </a:txBody>
                  <a:tcPr marL="5697" marR="5697" marT="5697" marB="5697">
                    <a:lnL>
                      <a:noFill/>
                    </a:lnL>
                    <a:lnR>
                      <a:noFill/>
                    </a:lnR>
                    <a:lnT>
                      <a:noFill/>
                    </a:lnT>
                    <a:lnB>
                      <a:noFill/>
                    </a:lnB>
                    <a:solidFill>
                      <a:srgbClr val="FFFFFF"/>
                    </a:solidFill>
                  </a:tcPr>
                </a:tc>
                <a:tc>
                  <a:txBody>
                    <a:bodyPr/>
                    <a:lstStyle/>
                    <a:p>
                      <a:pPr algn="l" fontAlgn="t"/>
                      <a:r>
                        <a:rPr lang="en-US" sz="1600">
                          <a:effectLst/>
                        </a:rPr>
                        <a:t>Proximity to highways and factories may expose residents to poor air quality or contaminated water. This can lead to asthma, birth defects, or premature birth.</a:t>
                      </a:r>
                    </a:p>
                  </a:txBody>
                  <a:tcPr marL="5697" marR="5697" marT="5697" marB="5697">
                    <a:lnL>
                      <a:noFill/>
                    </a:lnL>
                    <a:lnR>
                      <a:noFill/>
                    </a:lnR>
                    <a:lnT>
                      <a:noFill/>
                    </a:lnT>
                    <a:lnB>
                      <a:noFill/>
                    </a:lnB>
                    <a:solidFill>
                      <a:srgbClr val="FFFFFF"/>
                    </a:solidFill>
                  </a:tcPr>
                </a:tc>
                <a:extLst>
                  <a:ext uri="{0D108BD9-81ED-4DB2-BD59-A6C34878D82A}">
                    <a16:rowId xmlns:a16="http://schemas.microsoft.com/office/drawing/2014/main" val="2273046141"/>
                  </a:ext>
                </a:extLst>
              </a:tr>
              <a:tr h="590748">
                <a:tc>
                  <a:txBody>
                    <a:bodyPr/>
                    <a:lstStyle/>
                    <a:p>
                      <a:pPr algn="l" fontAlgn="t"/>
                      <a:r>
                        <a:rPr lang="en-US" sz="1600">
                          <a:effectLst/>
                        </a:rPr>
                        <a:t>Public transportation</a:t>
                      </a:r>
                    </a:p>
                  </a:txBody>
                  <a:tcPr marL="5697" marR="5697" marT="5697" marB="5697">
                    <a:lnL>
                      <a:noFill/>
                    </a:lnL>
                    <a:lnR>
                      <a:noFill/>
                    </a:lnR>
                    <a:lnT>
                      <a:noFill/>
                    </a:lnT>
                    <a:lnB>
                      <a:noFill/>
                    </a:lnB>
                    <a:solidFill>
                      <a:srgbClr val="FFFFFF"/>
                    </a:solidFill>
                  </a:tcPr>
                </a:tc>
                <a:tc>
                  <a:txBody>
                    <a:bodyPr/>
                    <a:lstStyle/>
                    <a:p>
                      <a:pPr algn="l" fontAlgn="t"/>
                      <a:r>
                        <a:rPr lang="en-US" sz="1600" dirty="0">
                          <a:effectLst/>
                        </a:rPr>
                        <a:t>Local transit options can support active, energy-efficient travel. Without these options, residents may not be able to access good jobs, health care, child care, or social services.</a:t>
                      </a:r>
                    </a:p>
                  </a:txBody>
                  <a:tcPr marL="5697" marR="5697" marT="5697" marB="5697">
                    <a:lnL>
                      <a:noFill/>
                    </a:lnL>
                    <a:lnR>
                      <a:noFill/>
                    </a:lnR>
                    <a:lnT>
                      <a:noFill/>
                    </a:lnT>
                    <a:lnB>
                      <a:noFill/>
                    </a:lnB>
                    <a:solidFill>
                      <a:srgbClr val="FFFFFF"/>
                    </a:solidFill>
                  </a:tcPr>
                </a:tc>
                <a:extLst>
                  <a:ext uri="{0D108BD9-81ED-4DB2-BD59-A6C34878D82A}">
                    <a16:rowId xmlns:a16="http://schemas.microsoft.com/office/drawing/2014/main" val="3272243147"/>
                  </a:ext>
                </a:extLst>
              </a:tr>
            </a:tbl>
          </a:graphicData>
        </a:graphic>
      </p:graphicFrame>
      <p:sp>
        <p:nvSpPr>
          <p:cNvPr id="2" name="Title 1">
            <a:extLst>
              <a:ext uri="{FF2B5EF4-FFF2-40B4-BE49-F238E27FC236}">
                <a16:creationId xmlns:a16="http://schemas.microsoft.com/office/drawing/2014/main" id="{77FE54EA-6B8C-4A5C-93CE-F5684C59C832}"/>
              </a:ext>
            </a:extLst>
          </p:cNvPr>
          <p:cNvSpPr>
            <a:spLocks noGrp="1"/>
          </p:cNvSpPr>
          <p:nvPr>
            <p:ph type="title"/>
          </p:nvPr>
        </p:nvSpPr>
        <p:spPr>
          <a:xfrm>
            <a:off x="292608" y="737118"/>
            <a:ext cx="8308397" cy="408930"/>
          </a:xfrm>
        </p:spPr>
        <p:txBody>
          <a:bodyPr wrap="square" anchor="b">
            <a:noAutofit/>
          </a:bodyPr>
          <a:lstStyle/>
          <a:p>
            <a:pPr>
              <a:lnSpc>
                <a:spcPct val="90000"/>
              </a:lnSpc>
            </a:pPr>
            <a:r>
              <a:rPr lang="en-US" sz="2400" dirty="0"/>
              <a:t>Differences in Opportunity Affect Community Residents</a:t>
            </a:r>
          </a:p>
        </p:txBody>
      </p:sp>
    </p:spTree>
    <p:extLst>
      <p:ext uri="{BB962C8B-B14F-4D97-AF65-F5344CB8AC3E}">
        <p14:creationId xmlns:p14="http://schemas.microsoft.com/office/powerpoint/2010/main" val="3907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51878C-8AE7-444E-8500-D5C5CEFD2C95}"/>
              </a:ext>
            </a:extLst>
          </p:cNvPr>
          <p:cNvPicPr>
            <a:picLocks noChangeAspect="1"/>
          </p:cNvPicPr>
          <p:nvPr/>
        </p:nvPicPr>
        <p:blipFill rotWithShape="1">
          <a:blip r:embed="rId3"/>
          <a:srcRect l="3993" r="-4" b="-4"/>
          <a:stretch/>
        </p:blipFill>
        <p:spPr>
          <a:xfrm>
            <a:off x="419967" y="1692163"/>
            <a:ext cx="4082761" cy="2838590"/>
          </a:xfrm>
          <a:prstGeom prst="rect">
            <a:avLst/>
          </a:prstGeom>
          <a:noFill/>
        </p:spPr>
      </p:pic>
      <p:sp>
        <p:nvSpPr>
          <p:cNvPr id="3" name="Content Placeholder 2">
            <a:extLst>
              <a:ext uri="{FF2B5EF4-FFF2-40B4-BE49-F238E27FC236}">
                <a16:creationId xmlns:a16="http://schemas.microsoft.com/office/drawing/2014/main" id="{BDD9D95B-5C11-4D2B-9F57-A0EC25A54605}"/>
              </a:ext>
            </a:extLst>
          </p:cNvPr>
          <p:cNvSpPr>
            <a:spLocks noGrp="1"/>
          </p:cNvSpPr>
          <p:nvPr>
            <p:ph sz="half" idx="1"/>
          </p:nvPr>
        </p:nvSpPr>
        <p:spPr>
          <a:xfrm>
            <a:off x="4641274" y="1428750"/>
            <a:ext cx="4082761" cy="3102003"/>
          </a:xfrm>
        </p:spPr>
        <p:txBody>
          <a:bodyPr wrap="square" anchor="t">
            <a:normAutofit/>
          </a:bodyPr>
          <a:lstStyle/>
          <a:p>
            <a:r>
              <a:rPr lang="en-US" sz="2000" dirty="0"/>
              <a:t>Improving opportunity for some groups can have benefits for everyone in a community.</a:t>
            </a:r>
          </a:p>
          <a:p>
            <a:r>
              <a:rPr lang="en-US" sz="2000" dirty="0"/>
              <a:t>Differences in opportunity affect the choices we have to be healthy.</a:t>
            </a:r>
          </a:p>
          <a:p>
            <a:r>
              <a:rPr lang="en-US" sz="2000" dirty="0"/>
              <a:t>Policies and practices have created deep-rooted barriers to opportunity for individuals and groups of people.</a:t>
            </a:r>
          </a:p>
        </p:txBody>
      </p:sp>
      <p:sp>
        <p:nvSpPr>
          <p:cNvPr id="2" name="Title 1">
            <a:extLst>
              <a:ext uri="{FF2B5EF4-FFF2-40B4-BE49-F238E27FC236}">
                <a16:creationId xmlns:a16="http://schemas.microsoft.com/office/drawing/2014/main" id="{40F40D42-CAF8-488C-B6D9-EE566B3ABAE2}"/>
              </a:ext>
            </a:extLst>
          </p:cNvPr>
          <p:cNvSpPr>
            <a:spLocks noGrp="1"/>
          </p:cNvSpPr>
          <p:nvPr>
            <p:ph type="title"/>
          </p:nvPr>
        </p:nvSpPr>
        <p:spPr/>
        <p:txBody>
          <a:bodyPr wrap="square" anchor="b">
            <a:normAutofit/>
          </a:bodyPr>
          <a:lstStyle/>
          <a:p>
            <a:pPr>
              <a:lnSpc>
                <a:spcPct val="90000"/>
              </a:lnSpc>
            </a:pPr>
            <a:r>
              <a:rPr lang="en-US"/>
              <a:t>Key Takeaways</a:t>
            </a:r>
          </a:p>
        </p:txBody>
      </p:sp>
    </p:spTree>
    <p:extLst>
      <p:ext uri="{BB962C8B-B14F-4D97-AF65-F5344CB8AC3E}">
        <p14:creationId xmlns:p14="http://schemas.microsoft.com/office/powerpoint/2010/main" val="257767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F7A6C-2B01-4606-9EC6-5D748F26221B}"/>
              </a:ext>
            </a:extLst>
          </p:cNvPr>
          <p:cNvSpPr>
            <a:spLocks noGrp="1"/>
          </p:cNvSpPr>
          <p:nvPr>
            <p:ph type="title"/>
          </p:nvPr>
        </p:nvSpPr>
        <p:spPr/>
        <p:txBody>
          <a:bodyPr/>
          <a:lstStyle/>
          <a:p>
            <a:r>
              <a:rPr lang="en-US" dirty="0"/>
              <a:t>Discussion &amp; Reflection</a:t>
            </a:r>
          </a:p>
        </p:txBody>
      </p:sp>
      <p:sp>
        <p:nvSpPr>
          <p:cNvPr id="5" name="Content Placeholder 4">
            <a:extLst>
              <a:ext uri="{FF2B5EF4-FFF2-40B4-BE49-F238E27FC236}">
                <a16:creationId xmlns:a16="http://schemas.microsoft.com/office/drawing/2014/main" id="{145BAF3C-4D03-4A30-AA5A-E6ABA21B5DDB}"/>
              </a:ext>
            </a:extLst>
          </p:cNvPr>
          <p:cNvSpPr>
            <a:spLocks noGrp="1"/>
          </p:cNvSpPr>
          <p:nvPr>
            <p:ph idx="1"/>
          </p:nvPr>
        </p:nvSpPr>
        <p:spPr/>
        <p:txBody>
          <a:bodyPr/>
          <a:lstStyle/>
          <a:p>
            <a:r>
              <a:rPr lang="en-US" dirty="0"/>
              <a:t>What surprised you about the ways barriers to opportunity affect communities and residents?</a:t>
            </a:r>
          </a:p>
          <a:p>
            <a:r>
              <a:rPr lang="en-US" dirty="0"/>
              <a:t>What questions did this section prompt for you?</a:t>
            </a:r>
          </a:p>
        </p:txBody>
      </p:sp>
    </p:spTree>
    <p:extLst>
      <p:ext uri="{BB962C8B-B14F-4D97-AF65-F5344CB8AC3E}">
        <p14:creationId xmlns:p14="http://schemas.microsoft.com/office/powerpoint/2010/main" val="422080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0FAEB-D56D-4B72-9EAE-76C67E13D42F}"/>
              </a:ext>
            </a:extLst>
          </p:cNvPr>
          <p:cNvSpPr>
            <a:spLocks noGrp="1"/>
          </p:cNvSpPr>
          <p:nvPr>
            <p:ph type="title"/>
          </p:nvPr>
        </p:nvSpPr>
        <p:spPr/>
        <p:txBody>
          <a:bodyPr/>
          <a:lstStyle/>
          <a:p>
            <a:r>
              <a:rPr lang="en-US" dirty="0"/>
              <a:t>Gaps in Health Outcomes</a:t>
            </a:r>
          </a:p>
        </p:txBody>
      </p:sp>
      <p:sp>
        <p:nvSpPr>
          <p:cNvPr id="3" name="Content Placeholder 2">
            <a:extLst>
              <a:ext uri="{FF2B5EF4-FFF2-40B4-BE49-F238E27FC236}">
                <a16:creationId xmlns:a16="http://schemas.microsoft.com/office/drawing/2014/main" id="{DEE934A6-00E1-4C52-A3EB-2AD3C08752ED}"/>
              </a:ext>
            </a:extLst>
          </p:cNvPr>
          <p:cNvSpPr>
            <a:spLocks noGrp="1"/>
          </p:cNvSpPr>
          <p:nvPr>
            <p:ph idx="1"/>
          </p:nvPr>
        </p:nvSpPr>
        <p:spPr>
          <a:xfrm>
            <a:off x="325807" y="1277647"/>
            <a:ext cx="8492385" cy="3485633"/>
          </a:xfrm>
        </p:spPr>
        <p:txBody>
          <a:bodyPr/>
          <a:lstStyle/>
          <a:p>
            <a:pPr marL="285750" indent="-285750">
              <a:buFont typeface="Arial" panose="020B0604020202020204" pitchFamily="34" charset="0"/>
              <a:buChar char="•"/>
            </a:pPr>
            <a:r>
              <a:rPr lang="en-US" b="0" i="0" dirty="0">
                <a:effectLst/>
              </a:rPr>
              <a:t>The percentage of Black babies born at low birthweight is higher than all other racial groups in nearly every state in the nation.</a:t>
            </a:r>
          </a:p>
          <a:p>
            <a:pPr marL="285750" indent="-285750">
              <a:buFont typeface="Arial" panose="020B0604020202020204" pitchFamily="34" charset="0"/>
              <a:buChar char="•"/>
            </a:pPr>
            <a:r>
              <a:rPr lang="en-US" b="0" i="0" dirty="0">
                <a:effectLst/>
              </a:rPr>
              <a:t>Child poverty remains at higher levels than before the 2008 recession and has been slower to rebound in rural counties. Within counties, poverty rates among Black and Hispanic children are consistently higher than among White children.</a:t>
            </a:r>
          </a:p>
          <a:p>
            <a:pPr marL="285750" indent="-285750">
              <a:buFont typeface="Arial" panose="020B0604020202020204" pitchFamily="34" charset="0"/>
              <a:buChar char="•"/>
            </a:pPr>
            <a:r>
              <a:rPr lang="en-US" b="0" i="0" dirty="0">
                <a:effectLst/>
              </a:rPr>
              <a:t>In places with higher levels of segregation, Black children face greater barriers to opportunity and significantly worse health outcomes.</a:t>
            </a:r>
            <a:endParaRPr lang="en-US" kern="1200" dirty="0"/>
          </a:p>
        </p:txBody>
      </p:sp>
    </p:spTree>
    <p:extLst>
      <p:ext uri="{BB962C8B-B14F-4D97-AF65-F5344CB8AC3E}">
        <p14:creationId xmlns:p14="http://schemas.microsoft.com/office/powerpoint/2010/main" val="4109969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417B0-9CD9-4A31-84F3-619ACE28907F}"/>
              </a:ext>
            </a:extLst>
          </p:cNvPr>
          <p:cNvSpPr>
            <a:spLocks noGrp="1"/>
          </p:cNvSpPr>
          <p:nvPr>
            <p:ph type="title"/>
          </p:nvPr>
        </p:nvSpPr>
        <p:spPr/>
        <p:txBody>
          <a:bodyPr/>
          <a:lstStyle/>
          <a:p>
            <a:r>
              <a:rPr lang="en-US" dirty="0"/>
              <a:t>Focus on Equity to Improve Health Outcomes</a:t>
            </a:r>
          </a:p>
        </p:txBody>
      </p:sp>
      <p:sp>
        <p:nvSpPr>
          <p:cNvPr id="5" name="Content Placeholder 4">
            <a:extLst>
              <a:ext uri="{FF2B5EF4-FFF2-40B4-BE49-F238E27FC236}">
                <a16:creationId xmlns:a16="http://schemas.microsoft.com/office/drawing/2014/main" id="{746409D4-FA0E-42EC-8961-7FBB3AE1ABA6}"/>
              </a:ext>
            </a:extLst>
          </p:cNvPr>
          <p:cNvSpPr>
            <a:spLocks noGrp="1"/>
          </p:cNvSpPr>
          <p:nvPr>
            <p:ph idx="1"/>
          </p:nvPr>
        </p:nvSpPr>
        <p:spPr>
          <a:xfrm>
            <a:off x="419967" y="1464319"/>
            <a:ext cx="4030113" cy="3350668"/>
          </a:xfrm>
        </p:spPr>
        <p:txBody>
          <a:bodyPr/>
          <a:lstStyle/>
          <a:p>
            <a:r>
              <a:rPr lang="en-US" dirty="0"/>
              <a:t>Health disparities</a:t>
            </a:r>
          </a:p>
          <a:p>
            <a:pPr lvl="1"/>
            <a:r>
              <a:rPr lang="en-US" dirty="0"/>
              <a:t>Meaningful differences in health</a:t>
            </a:r>
          </a:p>
          <a:p>
            <a:r>
              <a:rPr lang="en-US" dirty="0"/>
              <a:t>Health equity</a:t>
            </a:r>
          </a:p>
          <a:p>
            <a:pPr lvl="1"/>
            <a:r>
              <a:rPr lang="en-US" dirty="0"/>
              <a:t>The principle or value that motivates us to eliminate health disparities</a:t>
            </a:r>
          </a:p>
        </p:txBody>
      </p:sp>
      <p:pic>
        <p:nvPicPr>
          <p:cNvPr id="2050" name="Picture 2">
            <a:extLst>
              <a:ext uri="{FF2B5EF4-FFF2-40B4-BE49-F238E27FC236}">
                <a16:creationId xmlns:a16="http://schemas.microsoft.com/office/drawing/2014/main" id="{F22638D8-A44E-4C29-A0E4-1A4E6E161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1440" y="1627585"/>
            <a:ext cx="5380482" cy="302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303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51878C-8AE7-444E-8500-D5C5CEFD2C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11" r="2011"/>
          <a:stretch/>
        </p:blipFill>
        <p:spPr>
          <a:xfrm>
            <a:off x="419967" y="1692163"/>
            <a:ext cx="4082761" cy="2838590"/>
          </a:xfrm>
          <a:prstGeom prst="rect">
            <a:avLst/>
          </a:prstGeom>
          <a:noFill/>
        </p:spPr>
      </p:pic>
      <p:sp>
        <p:nvSpPr>
          <p:cNvPr id="3" name="Content Placeholder 2">
            <a:extLst>
              <a:ext uri="{FF2B5EF4-FFF2-40B4-BE49-F238E27FC236}">
                <a16:creationId xmlns:a16="http://schemas.microsoft.com/office/drawing/2014/main" id="{BDD9D95B-5C11-4D2B-9F57-A0EC25A54605}"/>
              </a:ext>
            </a:extLst>
          </p:cNvPr>
          <p:cNvSpPr>
            <a:spLocks noGrp="1"/>
          </p:cNvSpPr>
          <p:nvPr>
            <p:ph sz="half" idx="1"/>
          </p:nvPr>
        </p:nvSpPr>
        <p:spPr>
          <a:xfrm>
            <a:off x="4572000" y="1669966"/>
            <a:ext cx="4082761" cy="2838590"/>
          </a:xfrm>
        </p:spPr>
        <p:txBody>
          <a:bodyPr wrap="square" anchor="t">
            <a:noAutofit/>
          </a:bodyPr>
          <a:lstStyle/>
          <a:p>
            <a:r>
              <a:rPr lang="en-US" sz="1800" dirty="0"/>
              <a:t>Health is influenced by the conditions in the places where we live, learn, work, and play.</a:t>
            </a:r>
          </a:p>
          <a:p>
            <a:r>
              <a:rPr lang="en-US" sz="1800" dirty="0"/>
              <a:t>Differences in access to opportunities that shape health can create disparities between groups of people in the community.</a:t>
            </a:r>
          </a:p>
          <a:p>
            <a:r>
              <a:rPr lang="en-US" sz="1800" dirty="0"/>
              <a:t>A focus on equity is important to improving health for everyone in your community.</a:t>
            </a:r>
          </a:p>
        </p:txBody>
      </p:sp>
      <p:sp>
        <p:nvSpPr>
          <p:cNvPr id="2" name="Title 1">
            <a:extLst>
              <a:ext uri="{FF2B5EF4-FFF2-40B4-BE49-F238E27FC236}">
                <a16:creationId xmlns:a16="http://schemas.microsoft.com/office/drawing/2014/main" id="{40F40D42-CAF8-488C-B6D9-EE566B3ABAE2}"/>
              </a:ext>
            </a:extLst>
          </p:cNvPr>
          <p:cNvSpPr>
            <a:spLocks noGrp="1"/>
          </p:cNvSpPr>
          <p:nvPr>
            <p:ph type="title"/>
          </p:nvPr>
        </p:nvSpPr>
        <p:spPr/>
        <p:txBody>
          <a:bodyPr wrap="square" anchor="b">
            <a:normAutofit/>
          </a:bodyPr>
          <a:lstStyle/>
          <a:p>
            <a:pPr>
              <a:lnSpc>
                <a:spcPct val="90000"/>
              </a:lnSpc>
            </a:pPr>
            <a:r>
              <a:rPr lang="en-US"/>
              <a:t>Key Takeaways</a:t>
            </a:r>
          </a:p>
        </p:txBody>
      </p:sp>
    </p:spTree>
    <p:extLst>
      <p:ext uri="{BB962C8B-B14F-4D97-AF65-F5344CB8AC3E}">
        <p14:creationId xmlns:p14="http://schemas.microsoft.com/office/powerpoint/2010/main" val="89034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F7A6C-2B01-4606-9EC6-5D748F26221B}"/>
              </a:ext>
            </a:extLst>
          </p:cNvPr>
          <p:cNvSpPr>
            <a:spLocks noGrp="1"/>
          </p:cNvSpPr>
          <p:nvPr>
            <p:ph type="title"/>
          </p:nvPr>
        </p:nvSpPr>
        <p:spPr/>
        <p:txBody>
          <a:bodyPr/>
          <a:lstStyle/>
          <a:p>
            <a:r>
              <a:rPr lang="en-US" dirty="0"/>
              <a:t>Discussion &amp; Reflection</a:t>
            </a:r>
          </a:p>
        </p:txBody>
      </p:sp>
      <p:sp>
        <p:nvSpPr>
          <p:cNvPr id="5" name="Content Placeholder 4">
            <a:extLst>
              <a:ext uri="{FF2B5EF4-FFF2-40B4-BE49-F238E27FC236}">
                <a16:creationId xmlns:a16="http://schemas.microsoft.com/office/drawing/2014/main" id="{145BAF3C-4D03-4A30-AA5A-E6ABA21B5DDB}"/>
              </a:ext>
            </a:extLst>
          </p:cNvPr>
          <p:cNvSpPr>
            <a:spLocks noGrp="1"/>
          </p:cNvSpPr>
          <p:nvPr>
            <p:ph idx="1"/>
          </p:nvPr>
        </p:nvSpPr>
        <p:spPr/>
        <p:txBody>
          <a:bodyPr/>
          <a:lstStyle/>
          <a:p>
            <a:pPr marL="0" indent="0">
              <a:buNone/>
            </a:pPr>
            <a:r>
              <a:rPr lang="en-US" sz="2000" dirty="0"/>
              <a:t>Reflect on your own community and its history, assets, and resources.</a:t>
            </a:r>
          </a:p>
          <a:p>
            <a:r>
              <a:rPr lang="en-US" sz="1800" dirty="0"/>
              <a:t>What are the social, economic, and physical conditions in your own community that help you be healthy?</a:t>
            </a:r>
          </a:p>
          <a:p>
            <a:r>
              <a:rPr lang="en-US" sz="1800" dirty="0"/>
              <a:t>Who has access to those opportunities and who does not?</a:t>
            </a:r>
          </a:p>
          <a:p>
            <a:r>
              <a:rPr lang="en-US" sz="1800" dirty="0"/>
              <a:t>What kinds of health gaps have you seen in your community?</a:t>
            </a:r>
          </a:p>
          <a:p>
            <a:r>
              <a:rPr lang="en-US" sz="1800" dirty="0"/>
              <a:t>What might motivate you and others in your community to focus on equity to improve health?</a:t>
            </a:r>
          </a:p>
          <a:p>
            <a:r>
              <a:rPr lang="en-US" sz="1800" dirty="0"/>
              <a:t>What resources, including conversations with people experiencing poor health, can help you learn more about gaps in health and opportunity in your community?</a:t>
            </a:r>
          </a:p>
        </p:txBody>
      </p:sp>
    </p:spTree>
    <p:extLst>
      <p:ext uri="{BB962C8B-B14F-4D97-AF65-F5344CB8AC3E}">
        <p14:creationId xmlns:p14="http://schemas.microsoft.com/office/powerpoint/2010/main" val="201545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04A2-5235-4539-A09D-71186B72C9D9}"/>
              </a:ext>
            </a:extLst>
          </p:cNvPr>
          <p:cNvSpPr>
            <a:spLocks noGrp="1"/>
          </p:cNvSpPr>
          <p:nvPr>
            <p:ph type="title"/>
          </p:nvPr>
        </p:nvSpPr>
        <p:spPr/>
        <p:txBody>
          <a:bodyPr/>
          <a:lstStyle/>
          <a:p>
            <a:r>
              <a:rPr lang="en-US" dirty="0"/>
              <a:t>Starting Questions</a:t>
            </a:r>
          </a:p>
        </p:txBody>
      </p:sp>
      <p:sp>
        <p:nvSpPr>
          <p:cNvPr id="3" name="Content Placeholder 2">
            <a:extLst>
              <a:ext uri="{FF2B5EF4-FFF2-40B4-BE49-F238E27FC236}">
                <a16:creationId xmlns:a16="http://schemas.microsoft.com/office/drawing/2014/main" id="{35FB2FE0-545F-4DE6-A282-7CE93D47A95B}"/>
              </a:ext>
            </a:extLst>
          </p:cNvPr>
          <p:cNvSpPr>
            <a:spLocks noGrp="1"/>
          </p:cNvSpPr>
          <p:nvPr>
            <p:ph idx="1"/>
          </p:nvPr>
        </p:nvSpPr>
        <p:spPr/>
        <p:txBody>
          <a:bodyPr/>
          <a:lstStyle/>
          <a:p>
            <a:r>
              <a:rPr lang="en-US" sz="2800" dirty="0"/>
              <a:t>What do you think is the difference between equality and equity?</a:t>
            </a:r>
          </a:p>
          <a:p>
            <a:r>
              <a:rPr lang="en-US" sz="2800" dirty="0"/>
              <a:t>Why does focusing on equality and/or equity feel important to you?</a:t>
            </a:r>
          </a:p>
          <a:p>
            <a:r>
              <a:rPr lang="en-US" sz="2800" dirty="0"/>
              <a:t>Are there inequities in health in (y)our community? What are they?</a:t>
            </a:r>
          </a:p>
          <a:p>
            <a:endParaRPr lang="en-US" dirty="0"/>
          </a:p>
        </p:txBody>
      </p:sp>
    </p:spTree>
    <p:extLst>
      <p:ext uri="{BB962C8B-B14F-4D97-AF65-F5344CB8AC3E}">
        <p14:creationId xmlns:p14="http://schemas.microsoft.com/office/powerpoint/2010/main" val="4598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43F5-72F6-4AAF-87DF-DAFB872518B7}"/>
              </a:ext>
            </a:extLst>
          </p:cNvPr>
          <p:cNvSpPr>
            <a:spLocks noGrp="1"/>
          </p:cNvSpPr>
          <p:nvPr>
            <p:ph type="title"/>
          </p:nvPr>
        </p:nvSpPr>
        <p:spPr/>
        <p:txBody>
          <a:bodyPr/>
          <a:lstStyle/>
          <a:p>
            <a:r>
              <a:rPr lang="en-US" dirty="0"/>
              <a:t>Congratulations!</a:t>
            </a:r>
          </a:p>
        </p:txBody>
      </p:sp>
      <p:sp>
        <p:nvSpPr>
          <p:cNvPr id="3" name="Content Placeholder 2">
            <a:extLst>
              <a:ext uri="{FF2B5EF4-FFF2-40B4-BE49-F238E27FC236}">
                <a16:creationId xmlns:a16="http://schemas.microsoft.com/office/drawing/2014/main" id="{F2EDE829-3BF7-4A2A-BB6B-A86FE5474C03}"/>
              </a:ext>
            </a:extLst>
          </p:cNvPr>
          <p:cNvSpPr>
            <a:spLocks noGrp="1"/>
          </p:cNvSpPr>
          <p:nvPr>
            <p:ph idx="1"/>
          </p:nvPr>
        </p:nvSpPr>
        <p:spPr/>
        <p:txBody>
          <a:bodyPr/>
          <a:lstStyle/>
          <a:p>
            <a:pPr marL="0" indent="0">
              <a:buNone/>
            </a:pPr>
            <a:r>
              <a:rPr lang="en-US" dirty="0"/>
              <a:t>Now that you have explored this content, you should be able to:</a:t>
            </a:r>
          </a:p>
          <a:p>
            <a:r>
              <a:rPr lang="en-US" sz="2000" dirty="0"/>
              <a:t>Define and differentiate terms such as equality, equity, and inequity.</a:t>
            </a:r>
          </a:p>
          <a:p>
            <a:r>
              <a:rPr lang="en-US" sz="2000" dirty="0"/>
              <a:t>Describe why equity is important in a broad context.</a:t>
            </a:r>
          </a:p>
          <a:p>
            <a:r>
              <a:rPr lang="en-US" sz="2000" dirty="0"/>
              <a:t>Connect why equity matters to improving health outcomes.</a:t>
            </a:r>
          </a:p>
        </p:txBody>
      </p:sp>
    </p:spTree>
    <p:extLst>
      <p:ext uri="{BB962C8B-B14F-4D97-AF65-F5344CB8AC3E}">
        <p14:creationId xmlns:p14="http://schemas.microsoft.com/office/powerpoint/2010/main" val="379555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4646D-FD19-4DAC-8697-3C4B5D99C5E4}"/>
              </a:ext>
            </a:extLst>
          </p:cNvPr>
          <p:cNvSpPr>
            <a:spLocks noGrp="1"/>
          </p:cNvSpPr>
          <p:nvPr>
            <p:ph sz="half" idx="1"/>
          </p:nvPr>
        </p:nvSpPr>
        <p:spPr>
          <a:xfrm>
            <a:off x="419967" y="1692163"/>
            <a:ext cx="4662573" cy="2838590"/>
          </a:xfrm>
        </p:spPr>
        <p:txBody>
          <a:bodyPr wrap="square" anchor="t">
            <a:normAutofit/>
          </a:bodyPr>
          <a:lstStyle/>
          <a:p>
            <a:pPr marL="0" indent="0" algn="ctr">
              <a:buNone/>
            </a:pPr>
            <a:r>
              <a:rPr lang="en-US" sz="2400" dirty="0"/>
              <a:t>We would love to hear your thoughts on this presentation or to discuss any questions you have!</a:t>
            </a:r>
          </a:p>
          <a:p>
            <a:pPr marL="0" indent="0" algn="ctr">
              <a:buNone/>
            </a:pPr>
            <a:endParaRPr lang="en-US" sz="2400" dirty="0"/>
          </a:p>
          <a:p>
            <a:pPr marL="0" indent="0" algn="ctr">
              <a:buNone/>
            </a:pPr>
            <a:r>
              <a:rPr lang="en-US" sz="2400" b="1" dirty="0">
                <a:hlinkClick r:id="rId3"/>
              </a:rPr>
              <a:t>Contact us</a:t>
            </a:r>
            <a:endParaRPr lang="en-US" sz="2400" b="1" dirty="0"/>
          </a:p>
        </p:txBody>
      </p:sp>
      <p:sp>
        <p:nvSpPr>
          <p:cNvPr id="2" name="Title 1">
            <a:extLst>
              <a:ext uri="{FF2B5EF4-FFF2-40B4-BE49-F238E27FC236}">
                <a16:creationId xmlns:a16="http://schemas.microsoft.com/office/drawing/2014/main" id="{F271C799-4534-427F-B2F4-F1E6A0C821C3}"/>
              </a:ext>
            </a:extLst>
          </p:cNvPr>
          <p:cNvSpPr>
            <a:spLocks noGrp="1"/>
          </p:cNvSpPr>
          <p:nvPr>
            <p:ph type="title"/>
          </p:nvPr>
        </p:nvSpPr>
        <p:spPr/>
        <p:txBody>
          <a:bodyPr wrap="square" anchor="b">
            <a:normAutofit/>
          </a:bodyPr>
          <a:lstStyle/>
          <a:p>
            <a:pPr>
              <a:lnSpc>
                <a:spcPct val="90000"/>
              </a:lnSpc>
            </a:pPr>
            <a:r>
              <a:rPr lang="en-US"/>
              <a:t>Contact Us</a:t>
            </a:r>
          </a:p>
        </p:txBody>
      </p:sp>
      <p:pic>
        <p:nvPicPr>
          <p:cNvPr id="4" name="Picture 3" descr="A group of people on a sidewalk&#10;&#10;Description automatically generated">
            <a:extLst>
              <a:ext uri="{FF2B5EF4-FFF2-40B4-BE49-F238E27FC236}">
                <a16:creationId xmlns:a16="http://schemas.microsoft.com/office/drawing/2014/main" id="{73B5E6F5-F032-4E4E-8657-2919D41BF663}"/>
              </a:ext>
            </a:extLst>
          </p:cNvPr>
          <p:cNvPicPr>
            <a:picLocks noChangeAspect="1"/>
          </p:cNvPicPr>
          <p:nvPr/>
        </p:nvPicPr>
        <p:blipFill>
          <a:blip r:embed="rId4"/>
          <a:stretch>
            <a:fillRect/>
          </a:stretch>
        </p:blipFill>
        <p:spPr>
          <a:xfrm>
            <a:off x="5657152" y="1692163"/>
            <a:ext cx="2051004" cy="2838590"/>
          </a:xfrm>
          <a:prstGeom prst="rect">
            <a:avLst/>
          </a:prstGeom>
          <a:noFill/>
        </p:spPr>
      </p:pic>
    </p:spTree>
    <p:extLst>
      <p:ext uri="{BB962C8B-B14F-4D97-AF65-F5344CB8AC3E}">
        <p14:creationId xmlns:p14="http://schemas.microsoft.com/office/powerpoint/2010/main" val="789226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r>
              <a:rPr lang="en-US" sz="3600" dirty="0"/>
            </a:br>
            <a:r>
              <a:rPr lang="en-US" sz="3600" dirty="0"/>
              <a:t>Introduction to Equity</a:t>
            </a:r>
            <a:endParaRPr dirty="0"/>
          </a:p>
        </p:txBody>
      </p:sp>
      <p:sp>
        <p:nvSpPr>
          <p:cNvPr id="68" name="Google Shape;68;p14"/>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200"/>
              <a:buNone/>
            </a:pPr>
            <a:r>
              <a:rPr lang="en-US" dirty="0"/>
              <a:t>Slides for Group Facilitation</a:t>
            </a:r>
            <a:endParaRPr dirty="0"/>
          </a:p>
        </p:txBody>
      </p:sp>
      <p:sp>
        <p:nvSpPr>
          <p:cNvPr id="69" name="Google Shape;69;p14"/>
          <p:cNvSpPr txBox="1">
            <a:spLocks noGrp="1"/>
          </p:cNvSpPr>
          <p:nvPr>
            <p:ph type="body" idx="2"/>
          </p:nvPr>
        </p:nvSpPr>
        <p:spPr>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2000"/>
              <a:buFont typeface="Merriweather Sans"/>
              <a:buNone/>
            </a:pPr>
            <a:r>
              <a:rPr lang="en-US" sz="2000" b="0" i="1" u="none" strike="noStrike" cap="none">
                <a:solidFill>
                  <a:srgbClr val="CA6F06"/>
                </a:solidFill>
                <a:latin typeface="Calibri"/>
                <a:ea typeface="Calibri"/>
                <a:cs typeface="Calibri"/>
                <a:sym typeface="Calibri"/>
              </a:rPr>
              <a:t>countyhealthrankings.org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DA0A40-87D9-4591-B896-D88B2F60ACDC}"/>
              </a:ext>
            </a:extLst>
          </p:cNvPr>
          <p:cNvSpPr>
            <a:spLocks noGrp="1"/>
          </p:cNvSpPr>
          <p:nvPr>
            <p:ph type="title"/>
          </p:nvPr>
        </p:nvSpPr>
        <p:spPr/>
        <p:txBody>
          <a:bodyPr/>
          <a:lstStyle/>
          <a:p>
            <a:r>
              <a:rPr lang="en-US" dirty="0"/>
              <a:t>Learning objectives</a:t>
            </a:r>
          </a:p>
        </p:txBody>
      </p:sp>
      <p:sp>
        <p:nvSpPr>
          <p:cNvPr id="6" name="Content Placeholder 5">
            <a:extLst>
              <a:ext uri="{FF2B5EF4-FFF2-40B4-BE49-F238E27FC236}">
                <a16:creationId xmlns:a16="http://schemas.microsoft.com/office/drawing/2014/main" id="{87FFC57C-BA85-4000-9407-DDBCC1AE1E3F}"/>
              </a:ext>
            </a:extLst>
          </p:cNvPr>
          <p:cNvSpPr>
            <a:spLocks noGrp="1"/>
          </p:cNvSpPr>
          <p:nvPr>
            <p:ph idx="1"/>
          </p:nvPr>
        </p:nvSpPr>
        <p:spPr>
          <a:xfrm>
            <a:off x="229467" y="1607538"/>
            <a:ext cx="5135013" cy="3098574"/>
          </a:xfrm>
        </p:spPr>
        <p:txBody>
          <a:bodyPr/>
          <a:lstStyle/>
          <a:p>
            <a:pPr algn="l" rtl="0">
              <a:buFont typeface="Arial" panose="020B0604020202020204" pitchFamily="34" charset="0"/>
              <a:buChar char="•"/>
            </a:pPr>
            <a:r>
              <a:rPr lang="en-US" b="0" i="0" dirty="0">
                <a:solidFill>
                  <a:srgbClr val="555555"/>
                </a:solidFill>
                <a:effectLst/>
                <a:latin typeface="Lato" panose="020F0502020204030203" pitchFamily="34" charset="0"/>
              </a:rPr>
              <a:t>Define and differentiate terms such as equality, equity, and inequity.</a:t>
            </a:r>
          </a:p>
          <a:p>
            <a:pPr algn="l" rtl="0">
              <a:buFont typeface="Arial" panose="020B0604020202020204" pitchFamily="34" charset="0"/>
              <a:buChar char="•"/>
            </a:pPr>
            <a:r>
              <a:rPr lang="en-US" b="0" i="0" dirty="0">
                <a:solidFill>
                  <a:srgbClr val="555555"/>
                </a:solidFill>
                <a:effectLst/>
                <a:latin typeface="Lato" panose="020F0502020204030203" pitchFamily="34" charset="0"/>
              </a:rPr>
              <a:t>Describe why equity is important in a broad context.</a:t>
            </a:r>
          </a:p>
          <a:p>
            <a:pPr algn="l" rtl="0">
              <a:buFont typeface="Arial" panose="020B0604020202020204" pitchFamily="34" charset="0"/>
              <a:buChar char="•"/>
            </a:pPr>
            <a:r>
              <a:rPr lang="en-US" b="0" i="0" dirty="0">
                <a:solidFill>
                  <a:srgbClr val="555555"/>
                </a:solidFill>
                <a:effectLst/>
                <a:latin typeface="Lato" panose="020F0502020204030203" pitchFamily="34" charset="0"/>
              </a:rPr>
              <a:t>Connect why equity matters to improving health outcomes.</a:t>
            </a:r>
          </a:p>
        </p:txBody>
      </p:sp>
      <p:pic>
        <p:nvPicPr>
          <p:cNvPr id="2" name="Picture 1">
            <a:extLst>
              <a:ext uri="{FF2B5EF4-FFF2-40B4-BE49-F238E27FC236}">
                <a16:creationId xmlns:a16="http://schemas.microsoft.com/office/drawing/2014/main" id="{9B49AEA3-9BF2-4AFE-8309-69DC843F4B10}"/>
              </a:ext>
            </a:extLst>
          </p:cNvPr>
          <p:cNvPicPr>
            <a:picLocks noChangeAspect="1"/>
          </p:cNvPicPr>
          <p:nvPr/>
        </p:nvPicPr>
        <p:blipFill>
          <a:blip r:embed="rId3"/>
          <a:stretch>
            <a:fillRect/>
          </a:stretch>
        </p:blipFill>
        <p:spPr>
          <a:xfrm>
            <a:off x="5678920" y="2153412"/>
            <a:ext cx="3048000" cy="1714500"/>
          </a:xfrm>
          <a:prstGeom prst="rect">
            <a:avLst/>
          </a:prstGeom>
        </p:spPr>
      </p:pic>
    </p:spTree>
    <p:extLst>
      <p:ext uri="{BB962C8B-B14F-4D97-AF65-F5344CB8AC3E}">
        <p14:creationId xmlns:p14="http://schemas.microsoft.com/office/powerpoint/2010/main" val="1509238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74D0-AAC1-4DCB-9B4C-0026E6C23A52}"/>
              </a:ext>
            </a:extLst>
          </p:cNvPr>
          <p:cNvSpPr>
            <a:spLocks noGrp="1"/>
          </p:cNvSpPr>
          <p:nvPr>
            <p:ph type="title"/>
          </p:nvPr>
        </p:nvSpPr>
        <p:spPr/>
        <p:txBody>
          <a:bodyPr/>
          <a:lstStyle/>
          <a:p>
            <a:r>
              <a:rPr lang="en-US" dirty="0"/>
              <a:t>What you can expect</a:t>
            </a:r>
          </a:p>
        </p:txBody>
      </p:sp>
      <p:sp>
        <p:nvSpPr>
          <p:cNvPr id="3" name="Content Placeholder 2">
            <a:extLst>
              <a:ext uri="{FF2B5EF4-FFF2-40B4-BE49-F238E27FC236}">
                <a16:creationId xmlns:a16="http://schemas.microsoft.com/office/drawing/2014/main" id="{F88FA85A-1F0B-4A9D-9D6E-AE36798ACF7F}"/>
              </a:ext>
            </a:extLst>
          </p:cNvPr>
          <p:cNvSpPr>
            <a:spLocks noGrp="1"/>
          </p:cNvSpPr>
          <p:nvPr>
            <p:ph idx="1"/>
          </p:nvPr>
        </p:nvSpPr>
        <p:spPr>
          <a:xfrm>
            <a:off x="419967" y="1464319"/>
            <a:ext cx="4717493" cy="3350668"/>
          </a:xfrm>
        </p:spPr>
        <p:txBody>
          <a:bodyPr/>
          <a:lstStyle/>
          <a:p>
            <a:pPr algn="l" rtl="0"/>
            <a:r>
              <a:rPr lang="en-US" i="0" dirty="0">
                <a:solidFill>
                  <a:srgbClr val="555555"/>
                </a:solidFill>
                <a:effectLst/>
                <a:latin typeface="Lato" panose="020F0502020204030203" pitchFamily="34" charset="0"/>
              </a:rPr>
              <a:t>Learn from the content provided here. </a:t>
            </a:r>
          </a:p>
          <a:p>
            <a:pPr algn="l" rtl="0"/>
            <a:r>
              <a:rPr lang="en-US" i="0" dirty="0">
                <a:solidFill>
                  <a:srgbClr val="555555"/>
                </a:solidFill>
                <a:effectLst/>
                <a:latin typeface="Lato" panose="020F0502020204030203" pitchFamily="34" charset="0"/>
              </a:rPr>
              <a:t>Learn from discussion and reflection. </a:t>
            </a:r>
          </a:p>
          <a:p>
            <a:pPr algn="l"/>
            <a:r>
              <a:rPr lang="en-US" i="0" dirty="0">
                <a:solidFill>
                  <a:srgbClr val="555555"/>
                </a:solidFill>
                <a:effectLst/>
                <a:latin typeface="Lato" panose="020F0502020204030203" pitchFamily="34" charset="0"/>
              </a:rPr>
              <a:t>Reflect and capture your key takeaways. </a:t>
            </a:r>
          </a:p>
          <a:p>
            <a:pPr algn="l"/>
            <a:r>
              <a:rPr lang="en-US" i="0" dirty="0">
                <a:solidFill>
                  <a:srgbClr val="555555"/>
                </a:solidFill>
                <a:effectLst/>
                <a:latin typeface="Lato" panose="020F0502020204030203" pitchFamily="34" charset="0"/>
              </a:rPr>
              <a:t>Learn from action. </a:t>
            </a:r>
          </a:p>
        </p:txBody>
      </p:sp>
      <p:pic>
        <p:nvPicPr>
          <p:cNvPr id="4" name="Picture 3">
            <a:extLst>
              <a:ext uri="{FF2B5EF4-FFF2-40B4-BE49-F238E27FC236}">
                <a16:creationId xmlns:a16="http://schemas.microsoft.com/office/drawing/2014/main" id="{08C6D5B6-B21C-4971-B08A-C33ADF81C4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66532">
            <a:off x="5601184" y="974467"/>
            <a:ext cx="2824813" cy="3742336"/>
          </a:xfrm>
          <a:prstGeom prst="rect">
            <a:avLst/>
          </a:prstGeom>
        </p:spPr>
      </p:pic>
    </p:spTree>
    <p:extLst>
      <p:ext uri="{BB962C8B-B14F-4D97-AF65-F5344CB8AC3E}">
        <p14:creationId xmlns:p14="http://schemas.microsoft.com/office/powerpoint/2010/main" val="1406683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9FAC4-FD34-4177-98CC-6A1442ED14E2}"/>
              </a:ext>
            </a:extLst>
          </p:cNvPr>
          <p:cNvSpPr>
            <a:spLocks noGrp="1"/>
          </p:cNvSpPr>
          <p:nvPr>
            <p:ph type="title"/>
          </p:nvPr>
        </p:nvSpPr>
        <p:spPr/>
        <p:txBody>
          <a:bodyPr/>
          <a:lstStyle/>
          <a:p>
            <a:r>
              <a:rPr lang="en-US" dirty="0"/>
              <a:t>What is Equity?</a:t>
            </a:r>
          </a:p>
        </p:txBody>
      </p:sp>
      <p:sp>
        <p:nvSpPr>
          <p:cNvPr id="10" name="Content Placeholder 9">
            <a:extLst>
              <a:ext uri="{FF2B5EF4-FFF2-40B4-BE49-F238E27FC236}">
                <a16:creationId xmlns:a16="http://schemas.microsoft.com/office/drawing/2014/main" id="{4D6402C4-C6DC-42F2-93A2-1EF8EFEC404A}"/>
              </a:ext>
            </a:extLst>
          </p:cNvPr>
          <p:cNvSpPr>
            <a:spLocks noGrp="1"/>
          </p:cNvSpPr>
          <p:nvPr>
            <p:ph idx="1"/>
          </p:nvPr>
        </p:nvSpPr>
        <p:spPr>
          <a:xfrm>
            <a:off x="419967" y="1464319"/>
            <a:ext cx="3700931" cy="3350668"/>
          </a:xfrm>
        </p:spPr>
        <p:txBody>
          <a:bodyPr/>
          <a:lstStyle/>
          <a:p>
            <a:r>
              <a:rPr lang="en-US" dirty="0"/>
              <a:t>What is equity?</a:t>
            </a:r>
          </a:p>
          <a:p>
            <a:r>
              <a:rPr lang="en-US" dirty="0"/>
              <a:t>How is it different from equality?</a:t>
            </a:r>
          </a:p>
          <a:p>
            <a:r>
              <a:rPr lang="en-US" dirty="0"/>
              <a:t>How is equity related to health?</a:t>
            </a:r>
          </a:p>
        </p:txBody>
      </p:sp>
      <p:pic>
        <p:nvPicPr>
          <p:cNvPr id="12" name="Picture 11" descr="A picture containing text, sky, outdoor, sign&#10;&#10;Description automatically generated">
            <a:extLst>
              <a:ext uri="{FF2B5EF4-FFF2-40B4-BE49-F238E27FC236}">
                <a16:creationId xmlns:a16="http://schemas.microsoft.com/office/drawing/2014/main" id="{A18E30D0-F9B3-4334-B5EB-93728E68D8E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93919" y="1665639"/>
            <a:ext cx="3862453" cy="2571750"/>
          </a:xfrm>
          <a:prstGeom prst="rect">
            <a:avLst/>
          </a:prstGeom>
        </p:spPr>
      </p:pic>
      <p:sp>
        <p:nvSpPr>
          <p:cNvPr id="13" name="TextBox 12">
            <a:extLst>
              <a:ext uri="{FF2B5EF4-FFF2-40B4-BE49-F238E27FC236}">
                <a16:creationId xmlns:a16="http://schemas.microsoft.com/office/drawing/2014/main" id="{B8B68C54-FBDC-4DA4-AAA2-BE69D0445EC0}"/>
              </a:ext>
            </a:extLst>
          </p:cNvPr>
          <p:cNvSpPr txBox="1"/>
          <p:nvPr/>
        </p:nvSpPr>
        <p:spPr bwMode="auto">
          <a:xfrm>
            <a:off x="7090304" y="4269356"/>
            <a:ext cx="1472821" cy="415498"/>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900" dirty="0">
                <a:hlinkClick r:id="rId4" tooltip="https://edtechmethods.com/student-posts/equity-for-all-students-edpuzzle/"/>
              </a:rPr>
              <a:t>This Photo</a:t>
            </a:r>
            <a:r>
              <a:rPr lang="en-US" sz="900" dirty="0"/>
              <a:t> by Unknown Author is licensed under </a:t>
            </a:r>
            <a:r>
              <a:rPr lang="en-US" sz="900" dirty="0">
                <a:hlinkClick r:id="rId5" tooltip="https://creativecommons.org/licenses/by-nc/3.0/"/>
              </a:rPr>
              <a:t>CC BY-NC</a:t>
            </a:r>
            <a:endParaRPr lang="en-US" sz="900" dirty="0"/>
          </a:p>
        </p:txBody>
      </p:sp>
    </p:spTree>
    <p:extLst>
      <p:ext uri="{BB962C8B-B14F-4D97-AF65-F5344CB8AC3E}">
        <p14:creationId xmlns:p14="http://schemas.microsoft.com/office/powerpoint/2010/main" val="1985861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0E13A5-F6D9-41DE-902D-E40BD2CA1B26}"/>
              </a:ext>
            </a:extLst>
          </p:cNvPr>
          <p:cNvSpPr>
            <a:spLocks noGrp="1"/>
          </p:cNvSpPr>
          <p:nvPr>
            <p:ph sz="half" idx="1"/>
          </p:nvPr>
        </p:nvSpPr>
        <p:spPr>
          <a:xfrm>
            <a:off x="418523" y="1533667"/>
            <a:ext cx="4082761" cy="2838590"/>
          </a:xfrm>
        </p:spPr>
        <p:txBody>
          <a:bodyPr/>
          <a:lstStyle/>
          <a:p>
            <a:r>
              <a:rPr lang="en-US" sz="2000" dirty="0">
                <a:solidFill>
                  <a:srgbClr val="555555"/>
                </a:solidFill>
                <a:latin typeface="Lato" panose="020F0502020204030203" pitchFamily="34" charset="0"/>
              </a:rPr>
              <a:t>The g</a:t>
            </a:r>
            <a:r>
              <a:rPr lang="en-US" sz="2000" b="0" i="0" dirty="0">
                <a:solidFill>
                  <a:srgbClr val="555555"/>
                </a:solidFill>
                <a:effectLst/>
                <a:latin typeface="Lato" panose="020F0502020204030203" pitchFamily="34" charset="0"/>
              </a:rPr>
              <a:t>oal of </a:t>
            </a:r>
            <a:r>
              <a:rPr lang="en-US" sz="2000" b="1" i="0" dirty="0">
                <a:solidFill>
                  <a:srgbClr val="555555"/>
                </a:solidFill>
                <a:effectLst/>
                <a:latin typeface="Lato" panose="020F0502020204030203" pitchFamily="34" charset="0"/>
              </a:rPr>
              <a:t>equality</a:t>
            </a:r>
            <a:r>
              <a:rPr lang="en-US" sz="2000" b="0" i="0" dirty="0">
                <a:solidFill>
                  <a:srgbClr val="555555"/>
                </a:solidFill>
                <a:effectLst/>
                <a:latin typeface="Lato" panose="020F0502020204030203" pitchFamily="34" charset="0"/>
              </a:rPr>
              <a:t> is to make sure that everyone has access to the same things to be healthy.</a:t>
            </a:r>
          </a:p>
          <a:p>
            <a:r>
              <a:rPr lang="en-US" sz="1800" b="1" i="0" dirty="0">
                <a:solidFill>
                  <a:srgbClr val="555555"/>
                </a:solidFill>
                <a:effectLst/>
                <a:latin typeface="Lato" panose="020F0502020204030203" pitchFamily="34" charset="0"/>
              </a:rPr>
              <a:t>Equity</a:t>
            </a:r>
            <a:r>
              <a:rPr lang="en-US" sz="1800" b="0" i="0" dirty="0">
                <a:solidFill>
                  <a:srgbClr val="555555"/>
                </a:solidFill>
                <a:effectLst/>
                <a:latin typeface="Lato" panose="020F0502020204030203" pitchFamily="34" charset="0"/>
              </a:rPr>
              <a:t> means that everyone has a fair and just opportunity to access what they need to thrive</a:t>
            </a:r>
            <a:endParaRPr lang="en-US" sz="2000" dirty="0">
              <a:solidFill>
                <a:srgbClr val="555555"/>
              </a:solidFill>
              <a:latin typeface="Lato" panose="020F0502020204030203" pitchFamily="34" charset="0"/>
            </a:endParaRPr>
          </a:p>
        </p:txBody>
      </p:sp>
      <p:pic>
        <p:nvPicPr>
          <p:cNvPr id="9" name="Content Placeholder 8">
            <a:extLst>
              <a:ext uri="{FF2B5EF4-FFF2-40B4-BE49-F238E27FC236}">
                <a16:creationId xmlns:a16="http://schemas.microsoft.com/office/drawing/2014/main" id="{D2913E24-E29C-4540-A3EF-67D345630BE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p:blipFill>
        <p:spPr>
          <a:xfrm>
            <a:off x="4932668" y="1974679"/>
            <a:ext cx="3499827" cy="2273641"/>
          </a:xfrm>
        </p:spPr>
      </p:pic>
      <p:sp>
        <p:nvSpPr>
          <p:cNvPr id="4" name="Title 3">
            <a:extLst>
              <a:ext uri="{FF2B5EF4-FFF2-40B4-BE49-F238E27FC236}">
                <a16:creationId xmlns:a16="http://schemas.microsoft.com/office/drawing/2014/main" id="{1C568D4B-5098-4784-881A-5F250C0D029E}"/>
              </a:ext>
            </a:extLst>
          </p:cNvPr>
          <p:cNvSpPr>
            <a:spLocks noGrp="1"/>
          </p:cNvSpPr>
          <p:nvPr>
            <p:ph type="title"/>
          </p:nvPr>
        </p:nvSpPr>
        <p:spPr/>
        <p:txBody>
          <a:bodyPr/>
          <a:lstStyle/>
          <a:p>
            <a:r>
              <a:rPr lang="en-US" dirty="0"/>
              <a:t>What is Equity?</a:t>
            </a:r>
          </a:p>
        </p:txBody>
      </p:sp>
    </p:spTree>
    <p:extLst>
      <p:ext uri="{BB962C8B-B14F-4D97-AF65-F5344CB8AC3E}">
        <p14:creationId xmlns:p14="http://schemas.microsoft.com/office/powerpoint/2010/main" val="3549149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0FDEAE-95E0-4B7B-8920-D4FD83B9FA5E}"/>
              </a:ext>
            </a:extLst>
          </p:cNvPr>
          <p:cNvSpPr>
            <a:spLocks noGrp="1"/>
          </p:cNvSpPr>
          <p:nvPr>
            <p:ph type="title"/>
          </p:nvPr>
        </p:nvSpPr>
        <p:spPr/>
        <p:txBody>
          <a:bodyPr/>
          <a:lstStyle/>
          <a:p>
            <a:r>
              <a:rPr lang="en-US" dirty="0"/>
              <a:t>Equity is Not the Same as Equality</a:t>
            </a:r>
          </a:p>
        </p:txBody>
      </p:sp>
      <p:pic>
        <p:nvPicPr>
          <p:cNvPr id="7" name="Picture 6">
            <a:extLst>
              <a:ext uri="{FF2B5EF4-FFF2-40B4-BE49-F238E27FC236}">
                <a16:creationId xmlns:a16="http://schemas.microsoft.com/office/drawing/2014/main" id="{13107D70-FCFE-44CD-8DB2-BC70938A3B88}"/>
              </a:ext>
            </a:extLst>
          </p:cNvPr>
          <p:cNvPicPr>
            <a:picLocks noChangeAspect="1"/>
          </p:cNvPicPr>
          <p:nvPr/>
        </p:nvPicPr>
        <p:blipFill>
          <a:blip r:embed="rId3"/>
          <a:stretch>
            <a:fillRect/>
          </a:stretch>
        </p:blipFill>
        <p:spPr>
          <a:xfrm>
            <a:off x="1426464" y="1362991"/>
            <a:ext cx="6552628" cy="3687511"/>
          </a:xfrm>
          <a:prstGeom prst="rect">
            <a:avLst/>
          </a:prstGeom>
        </p:spPr>
      </p:pic>
    </p:spTree>
    <p:extLst>
      <p:ext uri="{BB962C8B-B14F-4D97-AF65-F5344CB8AC3E}">
        <p14:creationId xmlns:p14="http://schemas.microsoft.com/office/powerpoint/2010/main" val="564132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0232A-5D99-4CED-A4B5-9028E89174AC}"/>
              </a:ext>
            </a:extLst>
          </p:cNvPr>
          <p:cNvSpPr>
            <a:spLocks noGrp="1"/>
          </p:cNvSpPr>
          <p:nvPr>
            <p:ph type="title"/>
          </p:nvPr>
        </p:nvSpPr>
        <p:spPr/>
        <p:txBody>
          <a:bodyPr wrap="square" anchor="b">
            <a:normAutofit/>
          </a:bodyPr>
          <a:lstStyle/>
          <a:p>
            <a:pPr>
              <a:lnSpc>
                <a:spcPct val="90000"/>
              </a:lnSpc>
            </a:pPr>
            <a:r>
              <a:rPr lang="en-US" dirty="0"/>
              <a:t>Equity Applies to Individuals and Communities</a:t>
            </a:r>
            <a:endParaRPr lang="en-US"/>
          </a:p>
        </p:txBody>
      </p:sp>
      <p:pic>
        <p:nvPicPr>
          <p:cNvPr id="5" name="Content Placeholder 4">
            <a:extLst>
              <a:ext uri="{FF2B5EF4-FFF2-40B4-BE49-F238E27FC236}">
                <a16:creationId xmlns:a16="http://schemas.microsoft.com/office/drawing/2014/main" id="{CFCAD32D-D9A7-4998-BB79-E2C23B18E1C3}"/>
              </a:ext>
            </a:extLst>
          </p:cNvPr>
          <p:cNvPicPr>
            <a:picLocks noGrp="1" noChangeAspect="1"/>
          </p:cNvPicPr>
          <p:nvPr>
            <p:ph idx="1"/>
          </p:nvPr>
        </p:nvPicPr>
        <p:blipFill rotWithShape="1">
          <a:blip r:embed="rId3"/>
          <a:stretch/>
        </p:blipFill>
        <p:spPr>
          <a:xfrm>
            <a:off x="2403569" y="1463675"/>
            <a:ext cx="4336863" cy="3351213"/>
          </a:xfrm>
          <a:prstGeom prst="rect">
            <a:avLst/>
          </a:prstGeom>
          <a:noFill/>
        </p:spPr>
      </p:pic>
    </p:spTree>
    <p:extLst>
      <p:ext uri="{BB962C8B-B14F-4D97-AF65-F5344CB8AC3E}">
        <p14:creationId xmlns:p14="http://schemas.microsoft.com/office/powerpoint/2010/main" val="819653686"/>
      </p:ext>
    </p:extLst>
  </p:cSld>
  <p:clrMapOvr>
    <a:masterClrMapping/>
  </p:clrMapOvr>
</p:sld>
</file>

<file path=ppt/theme/theme1.xml><?xml version="1.0" encoding="utf-8"?>
<a:theme xmlns:a="http://schemas.openxmlformats.org/drawingml/2006/main" name="chrr_2013">
  <a:themeElements>
    <a:clrScheme name="chrr">
      <a:dk1>
        <a:sysClr val="windowText" lastClr="000000"/>
      </a:dk1>
      <a:lt1>
        <a:sysClr val="window" lastClr="FFFFFF"/>
      </a:lt1>
      <a:dk2>
        <a:srgbClr val="D54215"/>
      </a:dk2>
      <a:lt2>
        <a:srgbClr val="F8931F"/>
      </a:lt2>
      <a:accent1>
        <a:srgbClr val="F15A25"/>
      </a:accent1>
      <a:accent2>
        <a:srgbClr val="709455"/>
      </a:accent2>
      <a:accent3>
        <a:srgbClr val="95BA79"/>
      </a:accent3>
      <a:accent4>
        <a:srgbClr val="003763"/>
      </a:accent4>
      <a:accent5>
        <a:srgbClr val="C5D7EB"/>
      </a:accent5>
      <a:accent6>
        <a:srgbClr val="EDE9E6"/>
      </a:accent6>
      <a:hlink>
        <a:srgbClr val="D54215"/>
      </a:hlink>
      <a:folHlink>
        <a:srgbClr val="F15A2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2813" rtl="0" eaLnBrk="0" fontAlgn="base" latinLnBrk="0" hangingPunct="0">
          <a:lnSpc>
            <a:spcPct val="100000"/>
          </a:lnSpc>
          <a:spcBef>
            <a:spcPct val="50000"/>
          </a:spcBef>
          <a:spcAft>
            <a:spcPct val="0"/>
          </a:spcAft>
          <a:buClrTx/>
          <a:buSzTx/>
          <a:buFontTx/>
          <a:buNone/>
          <a:tabLst/>
          <a:defRPr kumimoji="0" lang="en-US" sz="11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2813" rtl="0" eaLnBrk="0" fontAlgn="base" latinLnBrk="0" hangingPunct="0">
          <a:lnSpc>
            <a:spcPct val="100000"/>
          </a:lnSpc>
          <a:spcBef>
            <a:spcPct val="50000"/>
          </a:spcBef>
          <a:spcAft>
            <a:spcPct val="0"/>
          </a:spcAft>
          <a:buClrTx/>
          <a:buSzTx/>
          <a:buFontTx/>
          <a:buNone/>
          <a:tabLst/>
          <a:defRPr kumimoji="0" lang="en-US" sz="11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effectLst/>
      </a:spPr>
      <a:bodyPr vert="horz" wrap="square" lIns="0" tIns="0" rIns="0" bIns="0" numCol="1" anchor="t" anchorCtr="0" compatLnSpc="1">
        <a:prstTxWarp prst="textNoShape">
          <a:avLst/>
        </a:prstTxWarp>
      </a:bodyPr>
      <a:lstStyle>
        <a:defPPr>
          <a:defRPr sz="3000" b="0" i="1" cap="none" spc="100" dirty="0" smtClean="0">
            <a:solidFill>
              <a:schemeClr val="bg2"/>
            </a:solidFill>
          </a:defRPr>
        </a:defPPr>
      </a:lstStyle>
    </a:txDef>
  </a:objectDefaults>
  <a:extraClrSchemeLst>
    <a:extraClrScheme>
      <a:clrScheme name="JPMAM Print Template 0109 1">
        <a:dk1>
          <a:srgbClr val="000000"/>
        </a:dk1>
        <a:lt1>
          <a:srgbClr val="FFFFFF"/>
        </a:lt1>
        <a:dk2>
          <a:srgbClr val="AB6100"/>
        </a:dk2>
        <a:lt2>
          <a:srgbClr val="D3D028"/>
        </a:lt2>
        <a:accent1>
          <a:srgbClr val="6D6E71"/>
        </a:accent1>
        <a:accent2>
          <a:srgbClr val="88ABD5"/>
        </a:accent2>
        <a:accent3>
          <a:srgbClr val="FFFFFF"/>
        </a:accent3>
        <a:accent4>
          <a:srgbClr val="000000"/>
        </a:accent4>
        <a:accent5>
          <a:srgbClr val="BABABB"/>
        </a:accent5>
        <a:accent6>
          <a:srgbClr val="7B9BC1"/>
        </a:accent6>
        <a:hlink>
          <a:srgbClr val="E8810D"/>
        </a:hlink>
        <a:folHlink>
          <a:srgbClr val="5430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HRR Presentation Template_2018.pptx" id="{5B6A29A9-2538-4728-9DE4-11C9F9405E27}" vid="{9F450FB1-A61C-44BE-AB30-77627E797B33}"/>
    </a:ext>
  </a:extLst>
</a:theme>
</file>

<file path=ppt/theme/theme2.xml><?xml version="1.0" encoding="utf-8"?>
<a:theme xmlns:a="http://schemas.openxmlformats.org/drawingml/2006/main" name="1_chrr_2013">
  <a:themeElements>
    <a:clrScheme name="chrr">
      <a:dk1>
        <a:sysClr val="windowText" lastClr="000000"/>
      </a:dk1>
      <a:lt1>
        <a:sysClr val="window" lastClr="FFFFFF"/>
      </a:lt1>
      <a:dk2>
        <a:srgbClr val="D54215"/>
      </a:dk2>
      <a:lt2>
        <a:srgbClr val="F8931F"/>
      </a:lt2>
      <a:accent1>
        <a:srgbClr val="F15A25"/>
      </a:accent1>
      <a:accent2>
        <a:srgbClr val="709455"/>
      </a:accent2>
      <a:accent3>
        <a:srgbClr val="95BA79"/>
      </a:accent3>
      <a:accent4>
        <a:srgbClr val="003763"/>
      </a:accent4>
      <a:accent5>
        <a:srgbClr val="C5D7EB"/>
      </a:accent5>
      <a:accent6>
        <a:srgbClr val="EDE9E6"/>
      </a:accent6>
      <a:hlink>
        <a:srgbClr val="D54215"/>
      </a:hlink>
      <a:folHlink>
        <a:srgbClr val="F15A2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2813" rtl="0" eaLnBrk="0" fontAlgn="base" latinLnBrk="0" hangingPunct="0">
          <a:lnSpc>
            <a:spcPct val="100000"/>
          </a:lnSpc>
          <a:spcBef>
            <a:spcPct val="50000"/>
          </a:spcBef>
          <a:spcAft>
            <a:spcPct val="0"/>
          </a:spcAft>
          <a:buClrTx/>
          <a:buSzTx/>
          <a:buFontTx/>
          <a:buNone/>
          <a:tabLst/>
          <a:defRPr kumimoji="0" lang="en-US" sz="11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2813" rtl="0" eaLnBrk="0" fontAlgn="base" latinLnBrk="0" hangingPunct="0">
          <a:lnSpc>
            <a:spcPct val="100000"/>
          </a:lnSpc>
          <a:spcBef>
            <a:spcPct val="50000"/>
          </a:spcBef>
          <a:spcAft>
            <a:spcPct val="0"/>
          </a:spcAft>
          <a:buClrTx/>
          <a:buSzTx/>
          <a:buFontTx/>
          <a:buNone/>
          <a:tabLst/>
          <a:defRPr kumimoji="0" lang="en-US" sz="11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effectLst/>
      </a:spPr>
      <a:bodyPr vert="horz" wrap="square" lIns="0" tIns="0" rIns="0" bIns="0" numCol="1" anchor="t" anchorCtr="0" compatLnSpc="1">
        <a:prstTxWarp prst="textNoShape">
          <a:avLst/>
        </a:prstTxWarp>
      </a:bodyPr>
      <a:lstStyle>
        <a:defPPr>
          <a:defRPr sz="3000" b="0" i="1" cap="none" spc="100" dirty="0" smtClean="0">
            <a:solidFill>
              <a:schemeClr val="bg2"/>
            </a:solidFill>
          </a:defRPr>
        </a:defPPr>
      </a:lstStyle>
    </a:txDef>
  </a:objectDefaults>
  <a:extraClrSchemeLst>
    <a:extraClrScheme>
      <a:clrScheme name="JPMAM Print Template 0109 1">
        <a:dk1>
          <a:srgbClr val="000000"/>
        </a:dk1>
        <a:lt1>
          <a:srgbClr val="FFFFFF"/>
        </a:lt1>
        <a:dk2>
          <a:srgbClr val="AB6100"/>
        </a:dk2>
        <a:lt2>
          <a:srgbClr val="D3D028"/>
        </a:lt2>
        <a:accent1>
          <a:srgbClr val="6D6E71"/>
        </a:accent1>
        <a:accent2>
          <a:srgbClr val="88ABD5"/>
        </a:accent2>
        <a:accent3>
          <a:srgbClr val="FFFFFF"/>
        </a:accent3>
        <a:accent4>
          <a:srgbClr val="000000"/>
        </a:accent4>
        <a:accent5>
          <a:srgbClr val="BABABB"/>
        </a:accent5>
        <a:accent6>
          <a:srgbClr val="7B9BC1"/>
        </a:accent6>
        <a:hlink>
          <a:srgbClr val="E8810D"/>
        </a:hlink>
        <a:folHlink>
          <a:srgbClr val="54301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hrr_2013">
  <a:themeElements>
    <a:clrScheme name="chrr">
      <a:dk1>
        <a:sysClr val="windowText" lastClr="000000"/>
      </a:dk1>
      <a:lt1>
        <a:sysClr val="window" lastClr="FFFFFF"/>
      </a:lt1>
      <a:dk2>
        <a:srgbClr val="D54215"/>
      </a:dk2>
      <a:lt2>
        <a:srgbClr val="F8931F"/>
      </a:lt2>
      <a:accent1>
        <a:srgbClr val="F15A25"/>
      </a:accent1>
      <a:accent2>
        <a:srgbClr val="709455"/>
      </a:accent2>
      <a:accent3>
        <a:srgbClr val="95BA79"/>
      </a:accent3>
      <a:accent4>
        <a:srgbClr val="003763"/>
      </a:accent4>
      <a:accent5>
        <a:srgbClr val="C5D7EB"/>
      </a:accent5>
      <a:accent6>
        <a:srgbClr val="EDE9E6"/>
      </a:accent6>
      <a:hlink>
        <a:srgbClr val="D54215"/>
      </a:hlink>
      <a:folHlink>
        <a:srgbClr val="F15A2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2813" rtl="0" eaLnBrk="0" fontAlgn="base" latinLnBrk="0" hangingPunct="0">
          <a:lnSpc>
            <a:spcPct val="100000"/>
          </a:lnSpc>
          <a:spcBef>
            <a:spcPct val="50000"/>
          </a:spcBef>
          <a:spcAft>
            <a:spcPct val="0"/>
          </a:spcAft>
          <a:buClrTx/>
          <a:buSzTx/>
          <a:buFontTx/>
          <a:buNone/>
          <a:tabLst/>
          <a:defRPr kumimoji="0" lang="en-US" sz="11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2813" rtl="0" eaLnBrk="0" fontAlgn="base" latinLnBrk="0" hangingPunct="0">
          <a:lnSpc>
            <a:spcPct val="100000"/>
          </a:lnSpc>
          <a:spcBef>
            <a:spcPct val="50000"/>
          </a:spcBef>
          <a:spcAft>
            <a:spcPct val="0"/>
          </a:spcAft>
          <a:buClrTx/>
          <a:buSzTx/>
          <a:buFontTx/>
          <a:buNone/>
          <a:tabLst/>
          <a:defRPr kumimoji="0" lang="en-US" sz="11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effectLst/>
      </a:spPr>
      <a:bodyPr vert="horz" wrap="square" lIns="0" tIns="0" rIns="0" bIns="0" numCol="1" anchor="t" anchorCtr="0" compatLnSpc="1">
        <a:prstTxWarp prst="textNoShape">
          <a:avLst/>
        </a:prstTxWarp>
      </a:bodyPr>
      <a:lstStyle>
        <a:defPPr>
          <a:defRPr sz="3000" b="0" i="1" cap="none" spc="100" dirty="0" smtClean="0">
            <a:solidFill>
              <a:schemeClr val="bg2"/>
            </a:solidFill>
          </a:defRPr>
        </a:defPPr>
      </a:lstStyle>
    </a:txDef>
  </a:objectDefaults>
  <a:extraClrSchemeLst>
    <a:extraClrScheme>
      <a:clrScheme name="JPMAM Print Template 0109 1">
        <a:dk1>
          <a:srgbClr val="000000"/>
        </a:dk1>
        <a:lt1>
          <a:srgbClr val="FFFFFF"/>
        </a:lt1>
        <a:dk2>
          <a:srgbClr val="AB6100"/>
        </a:dk2>
        <a:lt2>
          <a:srgbClr val="D3D028"/>
        </a:lt2>
        <a:accent1>
          <a:srgbClr val="6D6E71"/>
        </a:accent1>
        <a:accent2>
          <a:srgbClr val="88ABD5"/>
        </a:accent2>
        <a:accent3>
          <a:srgbClr val="FFFFFF"/>
        </a:accent3>
        <a:accent4>
          <a:srgbClr val="000000"/>
        </a:accent4>
        <a:accent5>
          <a:srgbClr val="BABABB"/>
        </a:accent5>
        <a:accent6>
          <a:srgbClr val="7B9BC1"/>
        </a:accent6>
        <a:hlink>
          <a:srgbClr val="E8810D"/>
        </a:hlink>
        <a:folHlink>
          <a:srgbClr val="5430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HRR Presentation Template_2018.pptx" id="{5B6A29A9-2538-4728-9DE4-11C9F9405E27}" vid="{9F450FB1-A61C-44BE-AB30-77627E797B33}"/>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50115C6-C3E2-4590-80AC-6B012703ACD1}">
  <we:reference id="fa000000002" version="1.0.0.0" store="en-us" storeType="FirstParty"/>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221</TotalTime>
  <Words>3698</Words>
  <Application>Microsoft Office PowerPoint</Application>
  <PresentationFormat>On-screen Show (16:9)</PresentationFormat>
  <Paragraphs>241</Paragraphs>
  <Slides>21</Slides>
  <Notes>21</Notes>
  <HiddenSlides>2</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Calibri</vt:lpstr>
      <vt:lpstr>Lato</vt:lpstr>
      <vt:lpstr>Lucida Grande</vt:lpstr>
      <vt:lpstr>Merriweather Sans</vt:lpstr>
      <vt:lpstr>Wingdings</vt:lpstr>
      <vt:lpstr>chrr_2013</vt:lpstr>
      <vt:lpstr>1_chrr_2013</vt:lpstr>
      <vt:lpstr>2_chrr_2013</vt:lpstr>
      <vt:lpstr>Notes for facilitator</vt:lpstr>
      <vt:lpstr>Starting Questions</vt:lpstr>
      <vt:lpstr> Introduction to Equity</vt:lpstr>
      <vt:lpstr>Learning objectives</vt:lpstr>
      <vt:lpstr>What you can expect</vt:lpstr>
      <vt:lpstr>What is Equity?</vt:lpstr>
      <vt:lpstr>What is Equity?</vt:lpstr>
      <vt:lpstr>Equity is Not the Same as Equality</vt:lpstr>
      <vt:lpstr>Equity Applies to Individuals and Communities</vt:lpstr>
      <vt:lpstr>Key Takeaways</vt:lpstr>
      <vt:lpstr>Discussion &amp; Reflection</vt:lpstr>
      <vt:lpstr>Addressing Equity can Benefit Everyone</vt:lpstr>
      <vt:lpstr>Differences in Opportunity Affect Community Residents</vt:lpstr>
      <vt:lpstr>Key Takeaways</vt:lpstr>
      <vt:lpstr>Discussion &amp; Reflection</vt:lpstr>
      <vt:lpstr>Gaps in Health Outcomes</vt:lpstr>
      <vt:lpstr>Focus on Equity to Improve Health Outcomes</vt:lpstr>
      <vt:lpstr>Key Takeaways</vt:lpstr>
      <vt:lpstr>Discussion &amp; Reflection</vt:lpstr>
      <vt:lpstr>Congratulations!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for facilitator</dc:title>
  <dc:creator>Joe Hinton</dc:creator>
  <cp:lastModifiedBy>Joe</cp:lastModifiedBy>
  <cp:revision>14</cp:revision>
  <dcterms:created xsi:type="dcterms:W3CDTF">2021-01-19T16:48:55Z</dcterms:created>
  <dcterms:modified xsi:type="dcterms:W3CDTF">2021-03-23T17:29:12Z</dcterms:modified>
</cp:coreProperties>
</file>