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480" r:id="rId2"/>
  </p:sldIdLst>
  <p:sldSz cx="10058400" cy="7772400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0F8"/>
    <a:srgbClr val="D9D9D9"/>
    <a:srgbClr val="FEFFFF"/>
    <a:srgbClr val="000000"/>
    <a:srgbClr val="A9B287"/>
    <a:srgbClr val="D5AF7E"/>
    <a:srgbClr val="E9E794"/>
    <a:srgbClr val="F28814"/>
    <a:srgbClr val="E8810D"/>
    <a:srgbClr val="F89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469" autoAdjust="0"/>
    <p:restoredTop sz="94758" autoAdjust="0"/>
  </p:normalViewPr>
  <p:slideViewPr>
    <p:cSldViewPr snapToGrid="0">
      <p:cViewPr>
        <p:scale>
          <a:sx n="122" d="100"/>
          <a:sy n="122" d="100"/>
        </p:scale>
        <p:origin x="-222" y="810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435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906463">
              <a:defRPr sz="1300" b="0"/>
            </a:lvl1pPr>
          </a:lstStyle>
          <a:p>
            <a:endParaRPr lang="en-US" dirty="0">
              <a:latin typeface="Calibri"/>
            </a:endParaRP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575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r" defTabSz="906463">
              <a:defRPr sz="1300" b="0"/>
            </a:lvl1pPr>
          </a:lstStyle>
          <a:p>
            <a:endParaRPr lang="en-US" dirty="0">
              <a:latin typeface="Calibri"/>
            </a:endParaRPr>
          </a:p>
        </p:txBody>
      </p:sp>
      <p:sp>
        <p:nvSpPr>
          <p:cNvPr id="218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1900"/>
            <a:ext cx="30543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>
            <a:lvl1pPr algn="l" defTabSz="906463">
              <a:defRPr sz="1300" b="0"/>
            </a:lvl1pPr>
          </a:lstStyle>
          <a:p>
            <a:endParaRPr lang="en-US" dirty="0">
              <a:latin typeface="Calibri"/>
            </a:endParaRPr>
          </a:p>
        </p:txBody>
      </p:sp>
      <p:sp>
        <p:nvSpPr>
          <p:cNvPr id="218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51900"/>
            <a:ext cx="30575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>
            <a:lvl1pPr algn="r" defTabSz="906463">
              <a:defRPr sz="1300" b="0"/>
            </a:lvl1pPr>
          </a:lstStyle>
          <a:p>
            <a:fld id="{0FF62FC9-B551-4C74-B008-C80ECD740706}" type="slidenum">
              <a:rPr lang="en-US">
                <a:latin typeface="Calibri"/>
              </a:rPr>
              <a:pPr/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6552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919163">
              <a:spcBef>
                <a:spcPct val="0"/>
              </a:spcBef>
              <a:defRPr sz="1300" b="0">
                <a:latin typeface="Calibri"/>
              </a:defRPr>
            </a:lvl1pPr>
          </a:lstStyle>
          <a:p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9163">
              <a:spcBef>
                <a:spcPct val="0"/>
              </a:spcBef>
              <a:defRPr sz="1300" b="0">
                <a:latin typeface="Calibri"/>
              </a:defRPr>
            </a:lvl1pPr>
          </a:lstStyle>
          <a:p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00088"/>
            <a:ext cx="4506913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14838"/>
            <a:ext cx="51371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919163">
              <a:spcBef>
                <a:spcPct val="0"/>
              </a:spcBef>
              <a:defRPr sz="1300" b="0">
                <a:latin typeface="Calibri"/>
              </a:defRPr>
            </a:lvl1pPr>
          </a:lstStyle>
          <a:p>
            <a:endParaRPr lang="en-US" dirty="0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919163">
              <a:spcBef>
                <a:spcPct val="0"/>
              </a:spcBef>
              <a:defRPr sz="1300" b="0">
                <a:latin typeface="Calibri"/>
              </a:defRPr>
            </a:lvl1pPr>
          </a:lstStyle>
          <a:p>
            <a:fld id="{73CCD79A-C112-46F1-87CE-BB7105F422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46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458628"/>
            <a:ext cx="10058400" cy="73137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dirty="0">
              <a:solidFill>
                <a:srgbClr val="003763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60205" y="2747736"/>
            <a:ext cx="9135182" cy="1544638"/>
          </a:xfrm>
        </p:spPr>
        <p:txBody>
          <a:bodyPr anchor="b" anchorCtr="0"/>
          <a:lstStyle>
            <a:lvl1pPr algn="l">
              <a:defRPr sz="4800" b="1" cap="all">
                <a:solidFill>
                  <a:srgbClr val="00376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Line 685"/>
          <p:cNvSpPr>
            <a:spLocks noChangeShapeType="1"/>
          </p:cNvSpPr>
          <p:nvPr userDrawn="1"/>
        </p:nvSpPr>
        <p:spPr bwMode="auto">
          <a:xfrm>
            <a:off x="460375" y="4408467"/>
            <a:ext cx="913765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8593" y="4522603"/>
            <a:ext cx="9124702" cy="914400"/>
          </a:xfrm>
        </p:spPr>
        <p:txBody>
          <a:bodyPr/>
          <a:lstStyle>
            <a:lvl1pPr marL="0" indent="0">
              <a:buNone/>
              <a:defRPr sz="3600" i="1" spc="50">
                <a:solidFill>
                  <a:srgbClr val="003763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-1"/>
            <a:ext cx="10058400" cy="9652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chrr_logo-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18" y="247727"/>
            <a:ext cx="4219509" cy="1080997"/>
          </a:xfrm>
          <a:prstGeom prst="rect">
            <a:avLst/>
          </a:prstGeom>
        </p:spPr>
      </p:pic>
      <p:pic>
        <p:nvPicPr>
          <p:cNvPr id="2" name="Picture 1" descr="rwjf_logo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441" y="306015"/>
            <a:ext cx="1755298" cy="59944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0141" y="7088276"/>
            <a:ext cx="2206598" cy="53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234095" y="7262018"/>
            <a:ext cx="3251200" cy="279400"/>
          </a:xfrm>
        </p:spPr>
        <p:txBody>
          <a:bodyPr/>
          <a:lstStyle>
            <a:lvl1pPr marL="0" indent="0">
              <a:buNone/>
              <a:defRPr sz="2000" b="0" i="1" baseline="0">
                <a:solidFill>
                  <a:schemeClr val="bg2">
                    <a:lumMod val="75000"/>
                  </a:schemeClr>
                </a:solidFill>
              </a:defRPr>
            </a:lvl1pPr>
            <a:lvl2pPr marL="304800" indent="0">
              <a:buNone/>
              <a:defRPr/>
            </a:lvl2pPr>
            <a:lvl3pPr marL="584200" indent="0">
              <a:buNone/>
              <a:defRPr/>
            </a:lvl3pPr>
            <a:lvl4pPr marL="573087" indent="0">
              <a:buNone/>
              <a:defRPr/>
            </a:lvl4pPr>
            <a:lvl5pPr marL="747713" indent="0">
              <a:buNone/>
              <a:defRPr/>
            </a:lvl5pPr>
          </a:lstStyle>
          <a:p>
            <a:pPr lvl="0"/>
            <a:r>
              <a:rPr lang="en-US" dirty="0" smtClean="0"/>
              <a:t>www.countyhealthrankings.org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3613" y="1139319"/>
            <a:ext cx="2284412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8788" y="1139319"/>
            <a:ext cx="670242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61963" y="2488694"/>
            <a:ext cx="9134475" cy="4289425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8788" y="1298075"/>
            <a:ext cx="9139237" cy="6207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Line 685"/>
          <p:cNvSpPr>
            <a:spLocks noChangeShapeType="1"/>
          </p:cNvSpPr>
          <p:nvPr userDrawn="1"/>
        </p:nvSpPr>
        <p:spPr bwMode="auto">
          <a:xfrm>
            <a:off x="460375" y="1961649"/>
            <a:ext cx="913765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 dirty="0"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800"/>
              </a:spcBef>
              <a:defRPr/>
            </a:lvl1pPr>
            <a:lvl2pPr>
              <a:spcBef>
                <a:spcPts val="1800"/>
              </a:spcBef>
              <a:defRPr/>
            </a:lvl2pPr>
            <a:lvl3pPr>
              <a:spcBef>
                <a:spcPts val="18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Line 685"/>
          <p:cNvSpPr>
            <a:spLocks noChangeShapeType="1"/>
          </p:cNvSpPr>
          <p:nvPr userDrawn="1"/>
        </p:nvSpPr>
        <p:spPr bwMode="auto">
          <a:xfrm>
            <a:off x="460375" y="2347151"/>
            <a:ext cx="913765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 dirty="0"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3215462"/>
            <a:ext cx="8548687" cy="1544638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1963" y="2259381"/>
            <a:ext cx="4491037" cy="4289425"/>
          </a:xfrm>
        </p:spPr>
        <p:txBody>
          <a:bodyPr/>
          <a:lstStyle>
            <a:lvl1pPr marL="203200" indent="-203200">
              <a:spcBef>
                <a:spcPts val="1800"/>
              </a:spcBef>
              <a:defRPr sz="2000"/>
            </a:lvl1pPr>
            <a:lvl2pPr marL="457200" indent="-203200">
              <a:spcBef>
                <a:spcPts val="1800"/>
              </a:spcBef>
              <a:defRPr sz="1700"/>
            </a:lvl2pPr>
            <a:lvl3pPr>
              <a:spcBef>
                <a:spcPts val="1200"/>
              </a:spcBef>
              <a:defRPr sz="1700"/>
            </a:lvl3pPr>
            <a:lvl4pPr>
              <a:spcBef>
                <a:spcPts val="1200"/>
              </a:spcBef>
              <a:defRPr sz="1500"/>
            </a:lvl4pPr>
            <a:lvl5pPr>
              <a:spcBef>
                <a:spcPts val="1200"/>
              </a:spcBef>
              <a:defRPr sz="1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259381"/>
            <a:ext cx="4491038" cy="4289425"/>
          </a:xfrm>
        </p:spPr>
        <p:txBody>
          <a:bodyPr/>
          <a:lstStyle>
            <a:lvl1pPr marL="203200" indent="-203200">
              <a:spcBef>
                <a:spcPts val="1800"/>
              </a:spcBef>
              <a:defRPr sz="2000"/>
            </a:lvl1pPr>
            <a:lvl2pPr indent="-203200">
              <a:spcBef>
                <a:spcPts val="1800"/>
              </a:spcBef>
              <a:defRPr sz="1700"/>
            </a:lvl2pPr>
            <a:lvl3pPr>
              <a:spcBef>
                <a:spcPts val="1200"/>
              </a:spcBef>
              <a:defRPr sz="1700"/>
            </a:lvl3pPr>
            <a:lvl4pPr>
              <a:spcBef>
                <a:spcPts val="1200"/>
              </a:spcBef>
              <a:defRPr sz="1500"/>
            </a:lvl4pPr>
            <a:lvl5pPr>
              <a:spcBef>
                <a:spcPts val="1200"/>
              </a:spcBef>
              <a:defRPr sz="1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8788" y="1298075"/>
            <a:ext cx="9139237" cy="6207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Line 685"/>
          <p:cNvSpPr>
            <a:spLocks noChangeShapeType="1"/>
          </p:cNvSpPr>
          <p:nvPr userDrawn="1"/>
        </p:nvSpPr>
        <p:spPr bwMode="auto">
          <a:xfrm>
            <a:off x="460375" y="1961649"/>
            <a:ext cx="913765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 dirty="0"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2222571"/>
            <a:ext cx="4443412" cy="304551"/>
          </a:xfrm>
        </p:spPr>
        <p:txBody>
          <a:bodyPr anchor="t" anchorCtr="0"/>
          <a:lstStyle>
            <a:lvl1pPr marL="0" indent="0">
              <a:buNone/>
              <a:defRPr sz="2400" b="0" i="1" spc="70">
                <a:solidFill>
                  <a:srgbClr val="F8931F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729977"/>
            <a:ext cx="4443412" cy="4478337"/>
          </a:xfrm>
        </p:spPr>
        <p:txBody>
          <a:bodyPr/>
          <a:lstStyle>
            <a:lvl1pPr marL="203200" indent="-203200">
              <a:defRPr sz="2000"/>
            </a:lvl1pPr>
            <a:lvl2pPr marL="457200" indent="-203200">
              <a:defRPr sz="17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1"/>
          </p:nvPr>
        </p:nvSpPr>
        <p:spPr>
          <a:xfrm>
            <a:off x="5151003" y="2213753"/>
            <a:ext cx="4443412" cy="313370"/>
          </a:xfrm>
        </p:spPr>
        <p:txBody>
          <a:bodyPr anchor="t" anchorCtr="0"/>
          <a:lstStyle>
            <a:lvl1pPr marL="0" indent="0">
              <a:buNone/>
              <a:defRPr sz="2400" b="0" i="1" spc="70">
                <a:solidFill>
                  <a:srgbClr val="F8931F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2"/>
          </p:nvPr>
        </p:nvSpPr>
        <p:spPr>
          <a:xfrm>
            <a:off x="5151003" y="2729977"/>
            <a:ext cx="4443412" cy="4478337"/>
          </a:xfrm>
        </p:spPr>
        <p:txBody>
          <a:bodyPr/>
          <a:lstStyle>
            <a:lvl1pPr marL="203200" indent="-203200">
              <a:defRPr sz="2000"/>
            </a:lvl1pPr>
            <a:lvl2pPr marL="457200" indent="-203200">
              <a:defRPr sz="17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8788" y="1298075"/>
            <a:ext cx="9139237" cy="6207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Line 685"/>
          <p:cNvSpPr>
            <a:spLocks noChangeShapeType="1"/>
          </p:cNvSpPr>
          <p:nvPr userDrawn="1"/>
        </p:nvSpPr>
        <p:spPr bwMode="auto">
          <a:xfrm>
            <a:off x="460375" y="1961649"/>
            <a:ext cx="913765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 dirty="0"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8788" y="1298075"/>
            <a:ext cx="9139237" cy="62071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Line 685"/>
          <p:cNvSpPr>
            <a:spLocks noChangeShapeType="1"/>
          </p:cNvSpPr>
          <p:nvPr userDrawn="1"/>
        </p:nvSpPr>
        <p:spPr bwMode="auto">
          <a:xfrm>
            <a:off x="460375" y="1961649"/>
            <a:ext cx="913765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 dirty="0"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136" y="5905280"/>
            <a:ext cx="8431138" cy="642937"/>
          </a:xfrm>
        </p:spPr>
        <p:txBody>
          <a:bodyPr/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22136" y="1090627"/>
            <a:ext cx="8414129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136" y="6644240"/>
            <a:ext cx="8442478" cy="747174"/>
          </a:xfrm>
        </p:spPr>
        <p:txBody>
          <a:bodyPr/>
          <a:lstStyle>
            <a:lvl1pPr marL="0" indent="0">
              <a:buNone/>
              <a:defRPr sz="3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1963" y="2290336"/>
            <a:ext cx="9134475" cy="50795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8788" y="1298075"/>
            <a:ext cx="9139237" cy="6207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Line 685"/>
          <p:cNvSpPr>
            <a:spLocks noChangeShapeType="1"/>
          </p:cNvSpPr>
          <p:nvPr userDrawn="1"/>
        </p:nvSpPr>
        <p:spPr bwMode="auto">
          <a:xfrm>
            <a:off x="460375" y="1961649"/>
            <a:ext cx="913765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 dirty="0"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8788" y="1088476"/>
            <a:ext cx="9139237" cy="1159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Two Line Titles</a:t>
            </a:r>
            <a:br>
              <a:rPr lang="en-US" dirty="0" smtClean="0"/>
            </a:br>
            <a:r>
              <a:rPr lang="en-US" dirty="0" smtClean="0"/>
              <a:t>One Line Titles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1963" y="2769604"/>
            <a:ext cx="9134475" cy="428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0058400" cy="7416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/>
        </p:nvSpPr>
        <p:spPr>
          <a:xfrm>
            <a:off x="9104407" y="18288"/>
            <a:ext cx="490779" cy="45680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defPPr>
              <a:defRPr lang="en-US"/>
            </a:defPPr>
            <a:lvl1pPr marL="0" algn="l" defTabSz="4572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1200" b="0" i="0" dirty="0">
              <a:latin typeface="Corbel"/>
              <a:cs typeface="Corbel"/>
            </a:endParaRPr>
          </a:p>
        </p:txBody>
      </p:sp>
      <p:pic>
        <p:nvPicPr>
          <p:cNvPr id="13" name="Picture 12" descr="chrr_logo-01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94" y="110216"/>
            <a:ext cx="3059697" cy="783864"/>
          </a:xfrm>
          <a:prstGeom prst="rect">
            <a:avLst/>
          </a:prstGeom>
        </p:spPr>
      </p:pic>
      <p:pic>
        <p:nvPicPr>
          <p:cNvPr id="8" name="Picture 7" descr="rwjf_logo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517" y="66040"/>
            <a:ext cx="1785048" cy="609600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9414688" y="7428626"/>
            <a:ext cx="36099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0CFEC368-1D7A-4F81-ABF6-AE0E36BAF64C}" type="slidenum">
              <a:rPr lang="en-US" sz="1100" b="0" i="0" smtClean="0">
                <a:latin typeface="Corbel"/>
                <a:cs typeface="Corbel"/>
              </a:rPr>
              <a:pPr algn="r"/>
              <a:t>‹#›</a:t>
            </a:fld>
            <a:endParaRPr lang="en-US" sz="1100" b="0" i="0" dirty="0">
              <a:latin typeface="Corbel"/>
              <a:cs typeface="Corbe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9" r:id="rId8"/>
    <p:sldLayoutId id="2147483660" r:id="rId9"/>
    <p:sldLayoutId id="2147483661" r:id="rId10"/>
    <p:sldLayoutId id="214748367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722313" rtl="0" eaLnBrk="1" fontAlgn="base" hangingPunct="1">
        <a:spcBef>
          <a:spcPct val="0"/>
        </a:spcBef>
        <a:spcAft>
          <a:spcPct val="0"/>
        </a:spcAft>
        <a:defRPr sz="3600" b="1" cap="all">
          <a:solidFill>
            <a:schemeClr val="accent4"/>
          </a:solidFill>
          <a:latin typeface="+mj-lt"/>
          <a:ea typeface="+mj-ea"/>
          <a:cs typeface="+mj-cs"/>
        </a:defRPr>
      </a:lvl1pPr>
      <a:lvl2pPr algn="l" defTabSz="722313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</a:defRPr>
      </a:lvl2pPr>
      <a:lvl3pPr algn="l" defTabSz="722313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</a:defRPr>
      </a:lvl3pPr>
      <a:lvl4pPr algn="l" defTabSz="722313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</a:defRPr>
      </a:lvl4pPr>
      <a:lvl5pPr algn="l" defTabSz="722313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</a:defRPr>
      </a:lvl5pPr>
      <a:lvl6pPr marL="457200" algn="l" defTabSz="722313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</a:defRPr>
      </a:lvl6pPr>
      <a:lvl7pPr marL="914400" algn="l" defTabSz="722313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</a:defRPr>
      </a:lvl7pPr>
      <a:lvl8pPr marL="1371600" algn="l" defTabSz="722313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</a:defRPr>
      </a:lvl8pPr>
      <a:lvl9pPr marL="1828800" algn="l" defTabSz="722313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</a:defRPr>
      </a:lvl9pPr>
    </p:titleStyle>
    <p:bodyStyle>
      <a:lvl1pPr marL="279400" indent="-279400" algn="l" defTabSz="722313" rtl="0" eaLnBrk="1" fontAlgn="base" hangingPunct="1">
        <a:spcBef>
          <a:spcPts val="1800"/>
        </a:spcBef>
        <a:spcAft>
          <a:spcPct val="0"/>
        </a:spcAft>
        <a:buClr>
          <a:schemeClr val="tx2"/>
        </a:buClr>
        <a:buSzPct val="100000"/>
        <a:buFont typeface="Lucida Grande"/>
        <a:buChar char="‣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584200" indent="-279400" algn="l" defTabSz="722313" rtl="0" eaLnBrk="1" fontAlgn="base" hangingPunct="1">
        <a:spcBef>
          <a:spcPts val="1800"/>
        </a:spcBef>
        <a:spcAft>
          <a:spcPct val="0"/>
        </a:spcAft>
        <a:buClr>
          <a:schemeClr val="tx2"/>
        </a:buClr>
        <a:buSzPct val="75000"/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787400" indent="-203200" algn="l" defTabSz="722313" rtl="0" eaLnBrk="1" fontAlgn="base" hangingPunct="1">
        <a:spcBef>
          <a:spcPts val="1800"/>
        </a:spcBef>
        <a:spcAft>
          <a:spcPct val="0"/>
        </a:spcAft>
        <a:buClr>
          <a:schemeClr val="accent1"/>
        </a:buClr>
        <a:buSzPct val="80000"/>
        <a:buFont typeface="Lucida Grande"/>
        <a:buChar char="‣"/>
        <a:defRPr sz="2400">
          <a:solidFill>
            <a:schemeClr val="tx1"/>
          </a:solidFill>
          <a:latin typeface="+mn-lt"/>
        </a:defRPr>
      </a:lvl3pPr>
      <a:lvl4pPr marL="746125" indent="-173038" algn="l" defTabSz="722313" rtl="0" eaLnBrk="1" fontAlgn="base" hangingPunct="1">
        <a:spcBef>
          <a:spcPts val="1200"/>
        </a:spcBef>
        <a:spcAft>
          <a:spcPct val="0"/>
        </a:spcAft>
        <a:buClr>
          <a:schemeClr val="accent1"/>
        </a:buClr>
        <a:buSzPct val="75000"/>
        <a:buFont typeface="Lucida Grande"/>
        <a:buChar char="-"/>
        <a:defRPr sz="1500">
          <a:solidFill>
            <a:schemeClr val="tx1"/>
          </a:solidFill>
          <a:latin typeface="+mn-lt"/>
        </a:defRPr>
      </a:lvl4pPr>
      <a:lvl5pPr marL="912813" indent="-165100" algn="l" defTabSz="722313" rtl="0" eaLnBrk="1" fontAlgn="base" hangingPunct="1">
        <a:spcBef>
          <a:spcPts val="1200"/>
        </a:spcBef>
        <a:spcAft>
          <a:spcPct val="0"/>
        </a:spcAft>
        <a:buClr>
          <a:schemeClr val="bg2"/>
        </a:buClr>
        <a:buSzPct val="80000"/>
        <a:buFont typeface="Lucida Grande"/>
        <a:buChar char="‣"/>
        <a:defRPr sz="1500">
          <a:solidFill>
            <a:schemeClr val="tx1"/>
          </a:solidFill>
          <a:latin typeface="+mn-lt"/>
        </a:defRPr>
      </a:lvl5pPr>
      <a:lvl6pPr marL="1370013" indent="-165100" algn="l" defTabSz="722313" rtl="0" eaLnBrk="1" fontAlgn="base" hangingPunct="1">
        <a:spcBef>
          <a:spcPct val="35000"/>
        </a:spcBef>
        <a:spcAft>
          <a:spcPct val="0"/>
        </a:spcAft>
        <a:buClr>
          <a:srgbClr val="6D6E71"/>
        </a:buClr>
        <a:buSzPct val="75000"/>
        <a:buFont typeface="Wingdings" pitchFamily="2" charset="2"/>
        <a:buChar char="§"/>
        <a:defRPr sz="1300">
          <a:solidFill>
            <a:schemeClr val="tx1"/>
          </a:solidFill>
          <a:latin typeface="+mn-lt"/>
        </a:defRPr>
      </a:lvl6pPr>
      <a:lvl7pPr marL="1827213" indent="-165100" algn="l" defTabSz="722313" rtl="0" eaLnBrk="1" fontAlgn="base" hangingPunct="1">
        <a:spcBef>
          <a:spcPct val="35000"/>
        </a:spcBef>
        <a:spcAft>
          <a:spcPct val="0"/>
        </a:spcAft>
        <a:buClr>
          <a:srgbClr val="6D6E71"/>
        </a:buClr>
        <a:buSzPct val="75000"/>
        <a:buFont typeface="Wingdings" pitchFamily="2" charset="2"/>
        <a:buChar char="§"/>
        <a:defRPr sz="1300">
          <a:solidFill>
            <a:schemeClr val="tx1"/>
          </a:solidFill>
          <a:latin typeface="+mn-lt"/>
        </a:defRPr>
      </a:lvl7pPr>
      <a:lvl8pPr marL="2284413" indent="-165100" algn="l" defTabSz="722313" rtl="0" eaLnBrk="1" fontAlgn="base" hangingPunct="1">
        <a:spcBef>
          <a:spcPct val="35000"/>
        </a:spcBef>
        <a:spcAft>
          <a:spcPct val="0"/>
        </a:spcAft>
        <a:buClr>
          <a:srgbClr val="6D6E71"/>
        </a:buClr>
        <a:buSzPct val="75000"/>
        <a:buFont typeface="Wingdings" pitchFamily="2" charset="2"/>
        <a:buChar char="§"/>
        <a:defRPr sz="1300">
          <a:solidFill>
            <a:schemeClr val="tx1"/>
          </a:solidFill>
          <a:latin typeface="+mn-lt"/>
        </a:defRPr>
      </a:lvl8pPr>
      <a:lvl9pPr marL="2741613" indent="-165100" algn="l" defTabSz="722313" rtl="0" eaLnBrk="1" fontAlgn="base" hangingPunct="1">
        <a:spcBef>
          <a:spcPct val="35000"/>
        </a:spcBef>
        <a:spcAft>
          <a:spcPct val="0"/>
        </a:spcAft>
        <a:buClr>
          <a:srgbClr val="6D6E71"/>
        </a:buClr>
        <a:buSzPct val="75000"/>
        <a:buFont typeface="Wingdings" pitchFamily="2" charset="2"/>
        <a:buChar char="§"/>
        <a:defRPr sz="1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7594" y="2414954"/>
            <a:ext cx="9134475" cy="5283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 smtClean="0"/>
              <a:t>Come find out at a Town Hall Meeting</a:t>
            </a:r>
            <a:r>
              <a:rPr lang="en-US" b="1" dirty="0" smtClean="0"/>
              <a:t> </a:t>
            </a:r>
          </a:p>
          <a:p>
            <a:pPr marL="0" indent="0" algn="ctr">
              <a:buNone/>
            </a:pPr>
            <a:r>
              <a:rPr lang="en-US" b="1" dirty="0" smtClean="0"/>
              <a:t>DATE</a:t>
            </a:r>
          </a:p>
          <a:p>
            <a:pPr marL="0" indent="0" algn="ctr">
              <a:buNone/>
            </a:pPr>
            <a:r>
              <a:rPr lang="en-US" b="1" dirty="0" smtClean="0"/>
              <a:t>TIME</a:t>
            </a:r>
          </a:p>
          <a:p>
            <a:pPr marL="0" indent="0" algn="ctr">
              <a:buNone/>
            </a:pPr>
            <a:r>
              <a:rPr lang="en-US" b="1" dirty="0" smtClean="0"/>
              <a:t>LOCATION</a:t>
            </a:r>
          </a:p>
          <a:p>
            <a:pPr marL="0" indent="0" algn="ctr">
              <a:buNone/>
            </a:pPr>
            <a:r>
              <a:rPr lang="en-US" b="1" dirty="0" smtClean="0"/>
              <a:t>Hosted by XXX</a:t>
            </a:r>
          </a:p>
          <a:p>
            <a:pPr marL="0" indent="0" algn="ctr">
              <a:buNone/>
            </a:pPr>
            <a:endParaRPr lang="en-US" sz="14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Meet with other community members to learn about the most pressing health issues in our area  and help build  a roadmap to health in </a:t>
            </a:r>
            <a:r>
              <a:rPr lang="en-US" smtClean="0"/>
              <a:t>X County.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HOW HEALTHY IS OUR COUNTY?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rr_2013">
  <a:themeElements>
    <a:clrScheme name="chrr">
      <a:dk1>
        <a:sysClr val="windowText" lastClr="000000"/>
      </a:dk1>
      <a:lt1>
        <a:sysClr val="window" lastClr="FFFFFF"/>
      </a:lt1>
      <a:dk2>
        <a:srgbClr val="D54215"/>
      </a:dk2>
      <a:lt2>
        <a:srgbClr val="F8931F"/>
      </a:lt2>
      <a:accent1>
        <a:srgbClr val="F15A25"/>
      </a:accent1>
      <a:accent2>
        <a:srgbClr val="709455"/>
      </a:accent2>
      <a:accent3>
        <a:srgbClr val="95BA79"/>
      </a:accent3>
      <a:accent4>
        <a:srgbClr val="003763"/>
      </a:accent4>
      <a:accent5>
        <a:srgbClr val="C5D7EB"/>
      </a:accent5>
      <a:accent6>
        <a:srgbClr val="EDE9E6"/>
      </a:accent6>
      <a:hlink>
        <a:srgbClr val="D54215"/>
      </a:hlink>
      <a:folHlink>
        <a:srgbClr val="F15A2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2813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2813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>
          <a:defRPr sz="3000" b="0" i="1" cap="none" spc="100" dirty="0" smtClean="0">
            <a:solidFill>
              <a:schemeClr val="bg2"/>
            </a:solidFill>
          </a:defRPr>
        </a:defPPr>
      </a:lstStyle>
    </a:txDef>
  </a:objectDefaults>
  <a:extraClrSchemeLst>
    <a:extraClrScheme>
      <a:clrScheme name="JPMAM Print Template 0109 1">
        <a:dk1>
          <a:srgbClr val="000000"/>
        </a:dk1>
        <a:lt1>
          <a:srgbClr val="FFFFFF"/>
        </a:lt1>
        <a:dk2>
          <a:srgbClr val="AB6100"/>
        </a:dk2>
        <a:lt2>
          <a:srgbClr val="D3D028"/>
        </a:lt2>
        <a:accent1>
          <a:srgbClr val="6D6E71"/>
        </a:accent1>
        <a:accent2>
          <a:srgbClr val="88ABD5"/>
        </a:accent2>
        <a:accent3>
          <a:srgbClr val="FFFFFF"/>
        </a:accent3>
        <a:accent4>
          <a:srgbClr val="000000"/>
        </a:accent4>
        <a:accent5>
          <a:srgbClr val="BABABB"/>
        </a:accent5>
        <a:accent6>
          <a:srgbClr val="7B9BC1"/>
        </a:accent6>
        <a:hlink>
          <a:srgbClr val="E8810D"/>
        </a:hlink>
        <a:folHlink>
          <a:srgbClr val="5430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chrr_2013</Template>
  <TotalTime>19</TotalTime>
  <Words>47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chrr_2013</vt:lpstr>
      <vt:lpstr>HOW HEALTHY IS OUR COUNTY?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is corbel bold 48pt</dc:title>
  <dc:creator>bbcatlin</dc:creator>
  <cp:lastModifiedBy>Elizabeth.Wenk</cp:lastModifiedBy>
  <cp:revision>3</cp:revision>
  <cp:lastPrinted>2001-03-20T21:43:34Z</cp:lastPrinted>
  <dcterms:created xsi:type="dcterms:W3CDTF">2013-03-06T22:00:18Z</dcterms:created>
  <dcterms:modified xsi:type="dcterms:W3CDTF">2013-03-13T16:34:47Z</dcterms:modified>
</cp:coreProperties>
</file>